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300" r:id="rId3"/>
    <p:sldId id="287" r:id="rId4"/>
    <p:sldId id="284" r:id="rId5"/>
    <p:sldId id="279" r:id="rId6"/>
    <p:sldId id="282" r:id="rId7"/>
    <p:sldId id="283" r:id="rId8"/>
    <p:sldId id="269" r:id="rId9"/>
    <p:sldId id="273" r:id="rId10"/>
    <p:sldId id="297" r:id="rId11"/>
    <p:sldId id="288" r:id="rId12"/>
    <p:sldId id="281" r:id="rId13"/>
    <p:sldId id="280" r:id="rId14"/>
    <p:sldId id="296" r:id="rId15"/>
    <p:sldId id="268" r:id="rId16"/>
    <p:sldId id="263" r:id="rId17"/>
    <p:sldId id="264" r:id="rId18"/>
    <p:sldId id="271" r:id="rId19"/>
    <p:sldId id="272" r:id="rId20"/>
    <p:sldId id="301" r:id="rId21"/>
    <p:sldId id="304" r:id="rId22"/>
    <p:sldId id="299" r:id="rId23"/>
    <p:sldId id="298" r:id="rId24"/>
    <p:sldId id="286" r:id="rId25"/>
    <p:sldId id="302" r:id="rId26"/>
    <p:sldId id="303" r:id="rId27"/>
    <p:sldId id="290" r:id="rId28"/>
    <p:sldId id="293" r:id="rId29"/>
    <p:sldId id="294" r:id="rId30"/>
    <p:sldId id="295" r:id="rId31"/>
    <p:sldId id="305" r:id="rId32"/>
    <p:sldId id="306" r:id="rId33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" initials="C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A52E"/>
    <a:srgbClr val="0B9D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5204" autoAdjust="0"/>
  </p:normalViewPr>
  <p:slideViewPr>
    <p:cSldViewPr snapToGrid="0">
      <p:cViewPr>
        <p:scale>
          <a:sx n="50" d="100"/>
          <a:sy n="50" d="100"/>
        </p:scale>
        <p:origin x="1488" y="6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jpg>
</file>

<file path=ppt/media/image11.jpeg>
</file>

<file path=ppt/media/image12.jpeg>
</file>

<file path=ppt/media/image13.tiff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g>
</file>

<file path=ppt/media/image36.jpeg>
</file>

<file path=ppt/media/image37.jpe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eg>
</file>

<file path=ppt/media/image45.jpeg>
</file>

<file path=ppt/media/image46.pn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png>
</file>

<file path=ppt/media/image54.tiff>
</file>

<file path=ppt/media/image55.png>
</file>

<file path=ppt/media/image56.png>
</file>

<file path=ppt/media/image57.png>
</file>

<file path=ppt/media/image58.tiff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B82C-4B77-4A0D-A865-3C7F463E5AC3}" type="datetimeFigureOut">
              <a:rPr lang="en-GB" smtClean="0"/>
              <a:t>17/02/2015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B3240-9F5E-40A9-9B33-BFAF90F58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03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822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752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349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28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1003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29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63928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8287" cy="3724275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E97A4-993C-42A4-B305-9BCE68F7862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7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8287" cy="3724275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E97A4-993C-42A4-B305-9BCE68F7862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96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9365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3705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26506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95901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430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6238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359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213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0226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3094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4281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0A07C-60F2-4658-8A0B-78CD5E8E45B9}" type="datetimeFigureOut">
              <a:rPr lang="ga-IE" smtClean="0"/>
              <a:t>17/02/2015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52467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a-I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10.jpg"/><Relationship Id="rId7" Type="http://schemas.openxmlformats.org/officeDocument/2006/relationships/image" Target="../media/image12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7.jpg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g"/><Relationship Id="rId13" Type="http://schemas.openxmlformats.org/officeDocument/2006/relationships/image" Target="../media/image43.jpg"/><Relationship Id="rId18" Type="http://schemas.openxmlformats.org/officeDocument/2006/relationships/image" Target="../media/image48.jpeg"/><Relationship Id="rId3" Type="http://schemas.openxmlformats.org/officeDocument/2006/relationships/image" Target="../media/image33.jpeg"/><Relationship Id="rId7" Type="http://schemas.openxmlformats.org/officeDocument/2006/relationships/image" Target="../media/image37.jpeg"/><Relationship Id="rId12" Type="http://schemas.openxmlformats.org/officeDocument/2006/relationships/image" Target="../media/image42.jpg"/><Relationship Id="rId17" Type="http://schemas.openxmlformats.org/officeDocument/2006/relationships/image" Target="../media/image47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eg"/><Relationship Id="rId11" Type="http://schemas.openxmlformats.org/officeDocument/2006/relationships/image" Target="../media/image41.jpg"/><Relationship Id="rId5" Type="http://schemas.openxmlformats.org/officeDocument/2006/relationships/image" Target="../media/image35.jpg"/><Relationship Id="rId15" Type="http://schemas.openxmlformats.org/officeDocument/2006/relationships/image" Target="../media/image45.jpeg"/><Relationship Id="rId10" Type="http://schemas.openxmlformats.org/officeDocument/2006/relationships/image" Target="../media/image40.jpg"/><Relationship Id="rId4" Type="http://schemas.openxmlformats.org/officeDocument/2006/relationships/image" Target="../media/image34.png"/><Relationship Id="rId9" Type="http://schemas.openxmlformats.org/officeDocument/2006/relationships/image" Target="../media/image39.jpg"/><Relationship Id="rId14" Type="http://schemas.openxmlformats.org/officeDocument/2006/relationships/image" Target="../media/image4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4.tiff"/><Relationship Id="rId7" Type="http://schemas.openxmlformats.org/officeDocument/2006/relationships/image" Target="../media/image5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tiff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348695" y="315227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277834" y="247448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245927" y="-594639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004246" y="-398884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149786" y="-363943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364775" y="170419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7694396" y="-889863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245910" y="-154225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086989" y="-1069863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665842" y="-401182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383679" y="25083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7" name="Group 206"/>
          <p:cNvGrpSpPr/>
          <p:nvPr/>
        </p:nvGrpSpPr>
        <p:grpSpPr>
          <a:xfrm>
            <a:off x="6938986" y="-821292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6970165" y="136487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431670" y="247115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6999814" y="251820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/>
          <p:nvPr/>
        </p:nvCxnSpPr>
        <p:spPr>
          <a:xfrm>
            <a:off x="11446356" y="-3954310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298888" y="122527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303827" y="551670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371090" y="539575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371936" y="1308796"/>
            <a:ext cx="144000" cy="12808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588831" y="42466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601830" y="1032830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299072" y="-1991458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372426" y="-4027748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370045" y="-2732539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318410" y="-2742087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376070" y="-28338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376070" y="-2172685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374934" y="41981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375168" y="10621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0804493" y="1878194"/>
            <a:ext cx="144000" cy="1278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590714" y="2516897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7874514" y="-3949638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624623" y="-217811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626934" y="-286555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9996574" y="263324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718203" y="-1510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462200" y="-840833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589135" y="-706234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601649" y="-708285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590120" y="-710034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150860" y="-709523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7871298" y="-3950369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149860" y="-26619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549847" y="2531160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298375" y="5801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291262" y="176432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655094" y="188419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551846" y="-18316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459678" y="519301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457680" y="8992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-50387" y="2531293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-48566" y="-1043285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3851069" y="205251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688110" y="204449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461050" y="-831580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256202" y="220184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3774429" y="2180488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487164" y="-60053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2941540" y="-602969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396896" y="1006217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395252" y="-5520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561372" y="-1741619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434391" y="-773128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373961" y="-1174531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608944" y="-979226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7747532" y="-2215350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669993" y="-4730839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2" name="Rectangle 351"/>
          <p:cNvSpPr/>
          <p:nvPr/>
        </p:nvSpPr>
        <p:spPr>
          <a:xfrm rot="5400000">
            <a:off x="1153134" y="1208946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-113565" y="-1115495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187975" y="246950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186945" y="240841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-255843" y="252184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967979" y="-415398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049525" y="-1426750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1955230" y="72278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523120" y="-161819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506114" y="-232787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-47178" y="729673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-50043" y="275858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053306" y="-3132423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659801" y="-3131977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208620" y="-3133900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761295" y="-3134719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-52228" y="-168082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-53430" y="-591350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312896" y="-3127881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598703" y="-1426750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150732" y="-1426750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699987" y="-1426750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247467" y="-1433529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-49068" y="-1048100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743713" y="-639524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517802" y="-857210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292430" y="-1064230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68557" y="-1293235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160183" y="-105750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606444" y="-60189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-254022" y="-110474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-253894" y="-65367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-257263" y="-23058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062430" y="-17773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507990" y="2697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-255953" y="2181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-252634" y="66821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253088" y="-3127461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698616" y="-3134719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150237" y="-3133657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599503" y="-3131977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131420" y="-150065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582272" y="-1499169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030448" y="-14998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481224" y="-149972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133263" y="-2219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579458" y="-2222679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032233" y="-22244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481094" y="-2220094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1932525" y="-2220094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1932525" y="-1499169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7749339" y="-3912644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040931" y="-240423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574328" y="-379260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7906502" y="-3988844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7906502" y="-3986463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7818395" y="-4029325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9867903" y="-4131135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7798038" y="-2377348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620877" y="2442913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561345" y="2483393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220636" y="233890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463715" y="83093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620877" y="87856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516548" y="-2920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559197" y="-398618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109996" y="-3988386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652006" y="-3991131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209387" y="-3981851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95" name="Rectangle 494"/>
          <p:cNvSpPr/>
          <p:nvPr/>
        </p:nvSpPr>
        <p:spPr>
          <a:xfrm rot="10800000">
            <a:off x="6305940" y="2040905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428300" y="14062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027577" y="189993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367342" y="174475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715396" y="253826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097175" y="-711129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099258" y="666500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030202" y="661737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079135" y="566768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078165" y="176182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287252" y="1354681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143977" y="1429418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315827" y="1140368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434533" y="1108255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357673" y="1905305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-50325" y="2005571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175507" y="234500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459551" y="1365748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396193" y="-76974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571336" y="-870581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284303" y="-839282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289141" y="-708653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561542" y="-88986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5969827" y="-829606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5967408" y="-708653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5928301" y="-889863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4975282" y="235055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042531" y="23486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344391" y="252061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434936" y="258566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031140" y="1031627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562697" y="-9531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309276" y="25207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472958" y="2572420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-185606" y="2578433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445518" y="265783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321775" y="26332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199516" y="128107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6957200" y="-117701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93045" y="201627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021742" y="2045720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397484" y="-49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376536" y="-395536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961480" y="-832843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961480" y="-408036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961480" y="45687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961368" y="512368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325510" y="-965397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607503" y="-580584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045284" y="1029626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222844" y="1344798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586655" y="26605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596552" y="83409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459678" y="15472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397598" y="-59179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252224" y="-548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335180" y="-901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240288" y="-1231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683442" y="324235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135023" y="77581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396113" y="374143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401029" y="357990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279677" y="375300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648450" y="-1222746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624156" y="-303918"/>
            <a:ext cx="1548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</a:t>
            </a:r>
            <a:r>
              <a:rPr lang="pl-PL" dirty="0" smtClean="0"/>
              <a:t>m</a:t>
            </a:r>
            <a:r>
              <a:rPr lang="ga-IE" dirty="0" smtClean="0"/>
              <a:t>m</a:t>
            </a:r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475089" y="2462895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1515212" y="-4362065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5261867" y="-1976626"/>
            <a:ext cx="6654907" cy="2536285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554991"/>
                <a:ext cx="6143100" cy="1903005"/>
                <a:chOff x="5688699" y="2206371"/>
                <a:chExt cx="6143100" cy="1903005"/>
              </a:xfrm>
            </p:grpSpPr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rgbClr val="0B9D12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rgbClr val="0B9D12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rgbClr val="0B9D12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rgbClr val="0B9D1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rgbClr val="0B9D12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rgbClr val="0B9D1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rgbClr val="0B9D1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0B9D1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rgbClr val="0B9D12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rgbClr val="0B9D12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14842" cy="37340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ga-IE" dirty="0" smtClean="0">
                  <a:solidFill>
                    <a:srgbClr val="06A52E"/>
                  </a:solidFill>
                </a:rPr>
                <a:t>Detection</a:t>
              </a:r>
              <a:endParaRPr lang="ga-IE" dirty="0">
                <a:solidFill>
                  <a:srgbClr val="06A52E"/>
                </a:solidFill>
              </a:endParaRPr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938439" y="-4241264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938439" y="3097371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363579" y="683408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441" name="Rectangle 440"/>
          <p:cNvSpPr/>
          <p:nvPr/>
        </p:nvSpPr>
        <p:spPr>
          <a:xfrm rot="8100000" flipH="1" flipV="1">
            <a:off x="11323147" y="2498874"/>
            <a:ext cx="360000" cy="13557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2" name="Rectangle 441"/>
          <p:cNvSpPr/>
          <p:nvPr/>
        </p:nvSpPr>
        <p:spPr>
          <a:xfrm rot="13500000" flipV="1">
            <a:off x="11324008" y="-4071826"/>
            <a:ext cx="360000" cy="13557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30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 rot="21207356">
            <a:off x="10149269" y="76162"/>
            <a:ext cx="3429329" cy="1666480"/>
            <a:chOff x="3078307" y="2274905"/>
            <a:chExt cx="3424775" cy="1534861"/>
          </a:xfrm>
        </p:grpSpPr>
        <p:sp>
          <p:nvSpPr>
            <p:cNvPr id="39" name="Parallelogram 38"/>
            <p:cNvSpPr/>
            <p:nvPr/>
          </p:nvSpPr>
          <p:spPr>
            <a:xfrm rot="16200000">
              <a:off x="4127393" y="1434077"/>
              <a:ext cx="1434051" cy="3317327"/>
            </a:xfrm>
            <a:prstGeom prst="parallelogram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0" name="Parallelogram 39"/>
            <p:cNvSpPr/>
            <p:nvPr/>
          </p:nvSpPr>
          <p:spPr>
            <a:xfrm rot="16200000">
              <a:off x="4027086" y="1333267"/>
              <a:ext cx="1434051" cy="3317327"/>
            </a:xfrm>
            <a:prstGeom prst="parallelogram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6395633" y="3708957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/>
            <p:cNvSpPr/>
            <p:nvPr/>
          </p:nvSpPr>
          <p:spPr>
            <a:xfrm>
              <a:off x="6409918" y="2703930"/>
              <a:ext cx="648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3" name="Rectangle 42"/>
            <p:cNvSpPr/>
            <p:nvPr/>
          </p:nvSpPr>
          <p:spPr>
            <a:xfrm rot="300000">
              <a:off x="3151815" y="3368322"/>
              <a:ext cx="64050" cy="788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3078307" y="3351769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6398015" y="2628035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0622" y="-240867"/>
            <a:ext cx="8876035" cy="70454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7996032" y="-11916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73" y="-240867"/>
            <a:ext cx="3979162" cy="34593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26163" r="9145" b="3553"/>
          <a:stretch/>
        </p:blipFill>
        <p:spPr>
          <a:xfrm>
            <a:off x="907673" y="3435270"/>
            <a:ext cx="4001385" cy="3369311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1132759" y="-84650"/>
            <a:ext cx="541600" cy="5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132759" y="3545323"/>
            <a:ext cx="541600" cy="5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266" y="-240867"/>
            <a:ext cx="4361041" cy="7045448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>
            <a:off x="5137322" y="-84650"/>
            <a:ext cx="569443" cy="537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D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-2974638" y="822900"/>
            <a:ext cx="1135926" cy="141697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-3049741" y="208522"/>
            <a:ext cx="309654" cy="883446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3226737" y="-190795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z</a:t>
            </a:r>
            <a:endParaRPr lang="ga-IE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-1854697" y="510696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x </a:t>
            </a:r>
            <a:endParaRPr lang="ga-IE" sz="2800" dirty="0"/>
          </a:p>
        </p:txBody>
      </p:sp>
      <p:sp>
        <p:nvSpPr>
          <p:cNvPr id="16" name="Cloud 15"/>
          <p:cNvSpPr/>
          <p:nvPr/>
        </p:nvSpPr>
        <p:spPr>
          <a:xfrm>
            <a:off x="11032862" y="636650"/>
            <a:ext cx="578283" cy="35271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pic>
        <p:nvPicPr>
          <p:cNvPr id="17" name="Picture 2" descr="F:\LENS\Giovanni-goes-Giorgio\latex-style-files-spie-manuscript\TDE63%5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"/>
          <a:stretch/>
        </p:blipFill>
        <p:spPr bwMode="auto">
          <a:xfrm>
            <a:off x="10189225" y="3878517"/>
            <a:ext cx="3122900" cy="260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" descr="F:\LENS\Fotos\sample mount\2A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/>
          <a:stretch/>
        </p:blipFill>
        <p:spPr bwMode="auto">
          <a:xfrm>
            <a:off x="15960872" y="-4316"/>
            <a:ext cx="2387230" cy="6432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/>
          <p:cNvCxnSpPr/>
          <p:nvPr/>
        </p:nvCxnSpPr>
        <p:spPr>
          <a:xfrm rot="5400000" flipV="1">
            <a:off x="11430768" y="1927445"/>
            <a:ext cx="735034" cy="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3464420" y="2790014"/>
            <a:ext cx="677881" cy="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 rot="16200000">
            <a:off x="10877223" y="1274905"/>
            <a:ext cx="1663502" cy="3407776"/>
            <a:chOff x="8828637" y="-854063"/>
            <a:chExt cx="1532118" cy="3403250"/>
          </a:xfrm>
        </p:grpSpPr>
        <p:grpSp>
          <p:nvGrpSpPr>
            <p:cNvPr id="81" name="Group 80"/>
            <p:cNvGrpSpPr/>
            <p:nvPr/>
          </p:nvGrpSpPr>
          <p:grpSpPr>
            <a:xfrm rot="5007356">
              <a:off x="7893071" y="81503"/>
              <a:ext cx="3403250" cy="1532118"/>
              <a:chOff x="3078307" y="2274905"/>
              <a:chExt cx="3403250" cy="1532118"/>
            </a:xfrm>
          </p:grpSpPr>
          <p:sp>
            <p:nvSpPr>
              <p:cNvPr id="88" name="Parallelogram 87"/>
              <p:cNvSpPr/>
              <p:nvPr/>
            </p:nvSpPr>
            <p:spPr>
              <a:xfrm rot="16200000">
                <a:off x="4103487" y="1431334"/>
                <a:ext cx="1434051" cy="3317327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9" name="Parallelogram 88"/>
              <p:cNvSpPr/>
              <p:nvPr/>
            </p:nvSpPr>
            <p:spPr>
              <a:xfrm rot="16200000">
                <a:off x="4027086" y="1333267"/>
                <a:ext cx="1434051" cy="331732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6395633" y="3708957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Rectangle 90"/>
              <p:cNvSpPr/>
              <p:nvPr/>
            </p:nvSpPr>
            <p:spPr>
              <a:xfrm>
                <a:off x="6409918" y="2703930"/>
                <a:ext cx="648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92" name="Rectangle 91"/>
              <p:cNvSpPr/>
              <p:nvPr/>
            </p:nvSpPr>
            <p:spPr>
              <a:xfrm rot="300000">
                <a:off x="3151815" y="3368322"/>
                <a:ext cx="64050" cy="78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93" name="Straight Connector 92"/>
              <p:cNvCxnSpPr/>
              <p:nvPr/>
            </p:nvCxnSpPr>
            <p:spPr>
              <a:xfrm>
                <a:off x="3078307" y="3351769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6398015" y="2628035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/>
            <p:cNvGrpSpPr>
              <a:grpSpLocks noChangeAspect="1"/>
            </p:cNvGrpSpPr>
            <p:nvPr/>
          </p:nvGrpSpPr>
          <p:grpSpPr>
            <a:xfrm>
              <a:off x="9537591" y="142875"/>
              <a:ext cx="204185" cy="1204243"/>
              <a:chOff x="8222334" y="108585"/>
              <a:chExt cx="215317" cy="1269900"/>
            </a:xfrm>
          </p:grpSpPr>
          <p:sp>
            <p:nvSpPr>
              <p:cNvPr id="83" name="Oval 82"/>
              <p:cNvSpPr/>
              <p:nvPr/>
            </p:nvSpPr>
            <p:spPr>
              <a:xfrm>
                <a:off x="8222334" y="691631"/>
                <a:ext cx="211809" cy="89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229045" y="276200"/>
                <a:ext cx="203680" cy="1131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8233971" y="1051064"/>
                <a:ext cx="203680" cy="1131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8246846" y="1304716"/>
                <a:ext cx="185879" cy="7376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87" name="Straight Connector 86"/>
              <p:cNvCxnSpPr/>
              <p:nvPr/>
            </p:nvCxnSpPr>
            <p:spPr>
              <a:xfrm>
                <a:off x="8330484" y="108585"/>
                <a:ext cx="0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0" t="5325" r="7548" b="6854"/>
          <a:stretch/>
        </p:blipFill>
        <p:spPr>
          <a:xfrm rot="19932607" flipH="1">
            <a:off x="11067351" y="2396546"/>
            <a:ext cx="1476702" cy="1260237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 rot="16200000">
            <a:off x="12013528" y="2801346"/>
            <a:ext cx="10488" cy="160508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>
            <a:off x="11946762" y="2705278"/>
            <a:ext cx="10488" cy="1605087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12133905" y="1545025"/>
            <a:ext cx="10488" cy="160508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9516738" y="-213332"/>
            <a:ext cx="9019753" cy="69905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9" name="Rectangle 28"/>
          <p:cNvSpPr/>
          <p:nvPr/>
        </p:nvSpPr>
        <p:spPr>
          <a:xfrm>
            <a:off x="9556928" y="-165394"/>
            <a:ext cx="504670" cy="547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>
                <a:solidFill>
                  <a:schemeClr val="tx1"/>
                </a:solidFill>
              </a:rPr>
              <a:t>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4318118" y="5034715"/>
            <a:ext cx="967266" cy="1541151"/>
            <a:chOff x="9166345" y="3808334"/>
            <a:chExt cx="965981" cy="1419431"/>
          </a:xfrm>
        </p:grpSpPr>
        <p:sp>
          <p:nvSpPr>
            <p:cNvPr id="79" name="Can 78"/>
            <p:cNvSpPr/>
            <p:nvPr/>
          </p:nvSpPr>
          <p:spPr>
            <a:xfrm>
              <a:off x="9166345" y="3808334"/>
              <a:ext cx="965981" cy="1419431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80" name="Oval 79"/>
            <p:cNvSpPr/>
            <p:nvPr/>
          </p:nvSpPr>
          <p:spPr>
            <a:xfrm>
              <a:off x="9527325" y="3882732"/>
              <a:ext cx="211308" cy="621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4310856" y="3922092"/>
            <a:ext cx="982443" cy="1019916"/>
            <a:chOff x="9159093" y="2647950"/>
            <a:chExt cx="981138" cy="939363"/>
          </a:xfrm>
        </p:grpSpPr>
        <p:grpSp>
          <p:nvGrpSpPr>
            <p:cNvPr id="68" name="Group 67"/>
            <p:cNvGrpSpPr/>
            <p:nvPr/>
          </p:nvGrpSpPr>
          <p:grpSpPr>
            <a:xfrm>
              <a:off x="9159093" y="2647950"/>
              <a:ext cx="981138" cy="939363"/>
              <a:chOff x="9353550" y="2647950"/>
              <a:chExt cx="609600" cy="723900"/>
            </a:xfrm>
          </p:grpSpPr>
          <p:sp>
            <p:nvSpPr>
              <p:cNvPr id="77" name="Can 76"/>
              <p:cNvSpPr/>
              <p:nvPr/>
            </p:nvSpPr>
            <p:spPr>
              <a:xfrm>
                <a:off x="9582150" y="3067050"/>
                <a:ext cx="133350" cy="304800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78" name="Can 77"/>
              <p:cNvSpPr/>
              <p:nvPr/>
            </p:nvSpPr>
            <p:spPr>
              <a:xfrm>
                <a:off x="9353550" y="2647950"/>
                <a:ext cx="609600" cy="552450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9190046" y="2684313"/>
              <a:ext cx="947954" cy="117905"/>
              <a:chOff x="9148472" y="2463247"/>
              <a:chExt cx="947954" cy="117905"/>
            </a:xfrm>
          </p:grpSpPr>
          <p:cxnSp>
            <p:nvCxnSpPr>
              <p:cNvPr id="75" name="Straight Connector 74"/>
              <p:cNvCxnSpPr/>
              <p:nvPr/>
            </p:nvCxnSpPr>
            <p:spPr>
              <a:xfrm flipV="1">
                <a:off x="9148472" y="2463247"/>
                <a:ext cx="823107" cy="8216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V="1">
                <a:off x="9267483" y="2509022"/>
                <a:ext cx="828943" cy="7213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0" name="Straight Connector 69"/>
            <p:cNvCxnSpPr/>
            <p:nvPr/>
          </p:nvCxnSpPr>
          <p:spPr>
            <a:xfrm>
              <a:off x="9182101" y="2759337"/>
              <a:ext cx="675" cy="39998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Freeform 70"/>
            <p:cNvSpPr/>
            <p:nvPr/>
          </p:nvSpPr>
          <p:spPr>
            <a:xfrm>
              <a:off x="10029226" y="2673368"/>
              <a:ext cx="103474" cy="45719"/>
            </a:xfrm>
            <a:custGeom>
              <a:avLst/>
              <a:gdLst>
                <a:gd name="connsiteX0" fmla="*/ 657 w 103474"/>
                <a:gd name="connsiteY0" fmla="*/ 0 h 33338"/>
                <a:gd name="connsiteX1" fmla="*/ 12563 w 103474"/>
                <a:gd name="connsiteY1" fmla="*/ 9525 h 33338"/>
                <a:gd name="connsiteX2" fmla="*/ 29232 w 103474"/>
                <a:gd name="connsiteY2" fmla="*/ 11906 h 33338"/>
                <a:gd name="connsiteX3" fmla="*/ 50663 w 103474"/>
                <a:gd name="connsiteY3" fmla="*/ 19050 h 33338"/>
                <a:gd name="connsiteX4" fmla="*/ 60188 w 103474"/>
                <a:gd name="connsiteY4" fmla="*/ 21431 h 33338"/>
                <a:gd name="connsiteX5" fmla="*/ 81619 w 103474"/>
                <a:gd name="connsiteY5" fmla="*/ 28575 h 33338"/>
                <a:gd name="connsiteX6" fmla="*/ 88763 w 103474"/>
                <a:gd name="connsiteY6" fmla="*/ 30956 h 33338"/>
                <a:gd name="connsiteX7" fmla="*/ 95907 w 103474"/>
                <a:gd name="connsiteY7" fmla="*/ 33338 h 33338"/>
                <a:gd name="connsiteX8" fmla="*/ 103050 w 103474"/>
                <a:gd name="connsiteY8" fmla="*/ 30956 h 33338"/>
                <a:gd name="connsiteX9" fmla="*/ 100669 w 103474"/>
                <a:gd name="connsiteY9" fmla="*/ 23813 h 33338"/>
                <a:gd name="connsiteX10" fmla="*/ 81619 w 103474"/>
                <a:gd name="connsiteY10" fmla="*/ 21431 h 33338"/>
                <a:gd name="connsiteX11" fmla="*/ 72094 w 103474"/>
                <a:gd name="connsiteY11" fmla="*/ 19050 h 33338"/>
                <a:gd name="connsiteX12" fmla="*/ 64950 w 103474"/>
                <a:gd name="connsiteY12" fmla="*/ 16669 h 33338"/>
                <a:gd name="connsiteX13" fmla="*/ 48282 w 103474"/>
                <a:gd name="connsiteY13" fmla="*/ 14288 h 33338"/>
                <a:gd name="connsiteX14" fmla="*/ 31613 w 103474"/>
                <a:gd name="connsiteY14" fmla="*/ 9525 h 33338"/>
                <a:gd name="connsiteX15" fmla="*/ 17325 w 103474"/>
                <a:gd name="connsiteY15" fmla="*/ 2381 h 33338"/>
                <a:gd name="connsiteX16" fmla="*/ 657 w 103474"/>
                <a:gd name="connsiteY16" fmla="*/ 4763 h 33338"/>
                <a:gd name="connsiteX17" fmla="*/ 41138 w 103474"/>
                <a:gd name="connsiteY17" fmla="*/ 11906 h 33338"/>
                <a:gd name="connsiteX18" fmla="*/ 55425 w 103474"/>
                <a:gd name="connsiteY18" fmla="*/ 19050 h 33338"/>
                <a:gd name="connsiteX19" fmla="*/ 62569 w 103474"/>
                <a:gd name="connsiteY19" fmla="*/ 21431 h 33338"/>
                <a:gd name="connsiteX20" fmla="*/ 69713 w 103474"/>
                <a:gd name="connsiteY20" fmla="*/ 26194 h 33338"/>
                <a:gd name="connsiteX21" fmla="*/ 76857 w 103474"/>
                <a:gd name="connsiteY21" fmla="*/ 28575 h 3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474" h="33338">
                  <a:moveTo>
                    <a:pt x="657" y="0"/>
                  </a:moveTo>
                  <a:cubicBezTo>
                    <a:pt x="4626" y="3175"/>
                    <a:pt x="7872" y="7570"/>
                    <a:pt x="12563" y="9525"/>
                  </a:cubicBezTo>
                  <a:cubicBezTo>
                    <a:pt x="17744" y="11684"/>
                    <a:pt x="23763" y="10644"/>
                    <a:pt x="29232" y="11906"/>
                  </a:cubicBezTo>
                  <a:cubicBezTo>
                    <a:pt x="60158" y="19043"/>
                    <a:pt x="31628" y="14292"/>
                    <a:pt x="50663" y="19050"/>
                  </a:cubicBezTo>
                  <a:cubicBezTo>
                    <a:pt x="53838" y="19844"/>
                    <a:pt x="57053" y="20491"/>
                    <a:pt x="60188" y="21431"/>
                  </a:cubicBezTo>
                  <a:cubicBezTo>
                    <a:pt x="67401" y="23595"/>
                    <a:pt x="74475" y="26194"/>
                    <a:pt x="81619" y="28575"/>
                  </a:cubicBezTo>
                  <a:lnTo>
                    <a:pt x="88763" y="30956"/>
                  </a:lnTo>
                  <a:lnTo>
                    <a:pt x="95907" y="33338"/>
                  </a:lnTo>
                  <a:cubicBezTo>
                    <a:pt x="98288" y="32544"/>
                    <a:pt x="101928" y="33201"/>
                    <a:pt x="103050" y="30956"/>
                  </a:cubicBezTo>
                  <a:cubicBezTo>
                    <a:pt x="104172" y="28711"/>
                    <a:pt x="102962" y="24832"/>
                    <a:pt x="100669" y="23813"/>
                  </a:cubicBezTo>
                  <a:cubicBezTo>
                    <a:pt x="94821" y="21214"/>
                    <a:pt x="87931" y="22483"/>
                    <a:pt x="81619" y="21431"/>
                  </a:cubicBezTo>
                  <a:cubicBezTo>
                    <a:pt x="78391" y="20893"/>
                    <a:pt x="75241" y="19949"/>
                    <a:pt x="72094" y="19050"/>
                  </a:cubicBezTo>
                  <a:cubicBezTo>
                    <a:pt x="69680" y="18360"/>
                    <a:pt x="67411" y="17161"/>
                    <a:pt x="64950" y="16669"/>
                  </a:cubicBezTo>
                  <a:cubicBezTo>
                    <a:pt x="59447" y="15568"/>
                    <a:pt x="53804" y="15292"/>
                    <a:pt x="48282" y="14288"/>
                  </a:cubicBezTo>
                  <a:cubicBezTo>
                    <a:pt x="45888" y="13853"/>
                    <a:pt x="34525" y="10981"/>
                    <a:pt x="31613" y="9525"/>
                  </a:cubicBezTo>
                  <a:cubicBezTo>
                    <a:pt x="13140" y="290"/>
                    <a:pt x="35289" y="8371"/>
                    <a:pt x="17325" y="2381"/>
                  </a:cubicBezTo>
                  <a:cubicBezTo>
                    <a:pt x="11769" y="3175"/>
                    <a:pt x="-3312" y="794"/>
                    <a:pt x="657" y="4763"/>
                  </a:cubicBezTo>
                  <a:cubicBezTo>
                    <a:pt x="2611" y="6717"/>
                    <a:pt x="35428" y="11090"/>
                    <a:pt x="41138" y="11906"/>
                  </a:cubicBezTo>
                  <a:cubicBezTo>
                    <a:pt x="59103" y="17896"/>
                    <a:pt x="36953" y="9814"/>
                    <a:pt x="55425" y="19050"/>
                  </a:cubicBezTo>
                  <a:cubicBezTo>
                    <a:pt x="57670" y="20172"/>
                    <a:pt x="60188" y="20637"/>
                    <a:pt x="62569" y="21431"/>
                  </a:cubicBezTo>
                  <a:cubicBezTo>
                    <a:pt x="64950" y="23019"/>
                    <a:pt x="67153" y="24914"/>
                    <a:pt x="69713" y="26194"/>
                  </a:cubicBezTo>
                  <a:cubicBezTo>
                    <a:pt x="71958" y="27317"/>
                    <a:pt x="76857" y="28575"/>
                    <a:pt x="76857" y="28575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72" name="Straight Connector 71"/>
            <p:cNvCxnSpPr/>
            <p:nvPr/>
          </p:nvCxnSpPr>
          <p:spPr>
            <a:xfrm>
              <a:off x="10021103" y="2684313"/>
              <a:ext cx="0" cy="45775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 72"/>
            <p:cNvSpPr/>
            <p:nvPr/>
          </p:nvSpPr>
          <p:spPr>
            <a:xfrm>
              <a:off x="9201157" y="2771573"/>
              <a:ext cx="100800" cy="45719"/>
            </a:xfrm>
            <a:custGeom>
              <a:avLst/>
              <a:gdLst>
                <a:gd name="connsiteX0" fmla="*/ 657 w 103474"/>
                <a:gd name="connsiteY0" fmla="*/ 0 h 33338"/>
                <a:gd name="connsiteX1" fmla="*/ 12563 w 103474"/>
                <a:gd name="connsiteY1" fmla="*/ 9525 h 33338"/>
                <a:gd name="connsiteX2" fmla="*/ 29232 w 103474"/>
                <a:gd name="connsiteY2" fmla="*/ 11906 h 33338"/>
                <a:gd name="connsiteX3" fmla="*/ 50663 w 103474"/>
                <a:gd name="connsiteY3" fmla="*/ 19050 h 33338"/>
                <a:gd name="connsiteX4" fmla="*/ 60188 w 103474"/>
                <a:gd name="connsiteY4" fmla="*/ 21431 h 33338"/>
                <a:gd name="connsiteX5" fmla="*/ 81619 w 103474"/>
                <a:gd name="connsiteY5" fmla="*/ 28575 h 33338"/>
                <a:gd name="connsiteX6" fmla="*/ 88763 w 103474"/>
                <a:gd name="connsiteY6" fmla="*/ 30956 h 33338"/>
                <a:gd name="connsiteX7" fmla="*/ 95907 w 103474"/>
                <a:gd name="connsiteY7" fmla="*/ 33338 h 33338"/>
                <a:gd name="connsiteX8" fmla="*/ 103050 w 103474"/>
                <a:gd name="connsiteY8" fmla="*/ 30956 h 33338"/>
                <a:gd name="connsiteX9" fmla="*/ 100669 w 103474"/>
                <a:gd name="connsiteY9" fmla="*/ 23813 h 33338"/>
                <a:gd name="connsiteX10" fmla="*/ 81619 w 103474"/>
                <a:gd name="connsiteY10" fmla="*/ 21431 h 33338"/>
                <a:gd name="connsiteX11" fmla="*/ 72094 w 103474"/>
                <a:gd name="connsiteY11" fmla="*/ 19050 h 33338"/>
                <a:gd name="connsiteX12" fmla="*/ 64950 w 103474"/>
                <a:gd name="connsiteY12" fmla="*/ 16669 h 33338"/>
                <a:gd name="connsiteX13" fmla="*/ 48282 w 103474"/>
                <a:gd name="connsiteY13" fmla="*/ 14288 h 33338"/>
                <a:gd name="connsiteX14" fmla="*/ 31613 w 103474"/>
                <a:gd name="connsiteY14" fmla="*/ 9525 h 33338"/>
                <a:gd name="connsiteX15" fmla="*/ 17325 w 103474"/>
                <a:gd name="connsiteY15" fmla="*/ 2381 h 33338"/>
                <a:gd name="connsiteX16" fmla="*/ 657 w 103474"/>
                <a:gd name="connsiteY16" fmla="*/ 4763 h 33338"/>
                <a:gd name="connsiteX17" fmla="*/ 41138 w 103474"/>
                <a:gd name="connsiteY17" fmla="*/ 11906 h 33338"/>
                <a:gd name="connsiteX18" fmla="*/ 55425 w 103474"/>
                <a:gd name="connsiteY18" fmla="*/ 19050 h 33338"/>
                <a:gd name="connsiteX19" fmla="*/ 62569 w 103474"/>
                <a:gd name="connsiteY19" fmla="*/ 21431 h 33338"/>
                <a:gd name="connsiteX20" fmla="*/ 69713 w 103474"/>
                <a:gd name="connsiteY20" fmla="*/ 26194 h 33338"/>
                <a:gd name="connsiteX21" fmla="*/ 76857 w 103474"/>
                <a:gd name="connsiteY21" fmla="*/ 28575 h 3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474" h="33338">
                  <a:moveTo>
                    <a:pt x="657" y="0"/>
                  </a:moveTo>
                  <a:cubicBezTo>
                    <a:pt x="4626" y="3175"/>
                    <a:pt x="7872" y="7570"/>
                    <a:pt x="12563" y="9525"/>
                  </a:cubicBezTo>
                  <a:cubicBezTo>
                    <a:pt x="17744" y="11684"/>
                    <a:pt x="23763" y="10644"/>
                    <a:pt x="29232" y="11906"/>
                  </a:cubicBezTo>
                  <a:cubicBezTo>
                    <a:pt x="60158" y="19043"/>
                    <a:pt x="31628" y="14292"/>
                    <a:pt x="50663" y="19050"/>
                  </a:cubicBezTo>
                  <a:cubicBezTo>
                    <a:pt x="53838" y="19844"/>
                    <a:pt x="57053" y="20491"/>
                    <a:pt x="60188" y="21431"/>
                  </a:cubicBezTo>
                  <a:cubicBezTo>
                    <a:pt x="67401" y="23595"/>
                    <a:pt x="74475" y="26194"/>
                    <a:pt x="81619" y="28575"/>
                  </a:cubicBezTo>
                  <a:lnTo>
                    <a:pt x="88763" y="30956"/>
                  </a:lnTo>
                  <a:lnTo>
                    <a:pt x="95907" y="33338"/>
                  </a:lnTo>
                  <a:cubicBezTo>
                    <a:pt x="98288" y="32544"/>
                    <a:pt x="101928" y="33201"/>
                    <a:pt x="103050" y="30956"/>
                  </a:cubicBezTo>
                  <a:cubicBezTo>
                    <a:pt x="104172" y="28711"/>
                    <a:pt x="102962" y="24832"/>
                    <a:pt x="100669" y="23813"/>
                  </a:cubicBezTo>
                  <a:cubicBezTo>
                    <a:pt x="94821" y="21214"/>
                    <a:pt x="87931" y="22483"/>
                    <a:pt x="81619" y="21431"/>
                  </a:cubicBezTo>
                  <a:cubicBezTo>
                    <a:pt x="78391" y="20893"/>
                    <a:pt x="75241" y="19949"/>
                    <a:pt x="72094" y="19050"/>
                  </a:cubicBezTo>
                  <a:cubicBezTo>
                    <a:pt x="69680" y="18360"/>
                    <a:pt x="67411" y="17161"/>
                    <a:pt x="64950" y="16669"/>
                  </a:cubicBezTo>
                  <a:cubicBezTo>
                    <a:pt x="59447" y="15568"/>
                    <a:pt x="53804" y="15292"/>
                    <a:pt x="48282" y="14288"/>
                  </a:cubicBezTo>
                  <a:cubicBezTo>
                    <a:pt x="45888" y="13853"/>
                    <a:pt x="34525" y="10981"/>
                    <a:pt x="31613" y="9525"/>
                  </a:cubicBezTo>
                  <a:cubicBezTo>
                    <a:pt x="13140" y="290"/>
                    <a:pt x="35289" y="8371"/>
                    <a:pt x="17325" y="2381"/>
                  </a:cubicBezTo>
                  <a:cubicBezTo>
                    <a:pt x="11769" y="3175"/>
                    <a:pt x="-3312" y="794"/>
                    <a:pt x="657" y="4763"/>
                  </a:cubicBezTo>
                  <a:cubicBezTo>
                    <a:pt x="2611" y="6717"/>
                    <a:pt x="35428" y="11090"/>
                    <a:pt x="41138" y="11906"/>
                  </a:cubicBezTo>
                  <a:cubicBezTo>
                    <a:pt x="59103" y="17896"/>
                    <a:pt x="36953" y="9814"/>
                    <a:pt x="55425" y="19050"/>
                  </a:cubicBezTo>
                  <a:cubicBezTo>
                    <a:pt x="57670" y="20172"/>
                    <a:pt x="60188" y="20637"/>
                    <a:pt x="62569" y="21431"/>
                  </a:cubicBezTo>
                  <a:cubicBezTo>
                    <a:pt x="64950" y="23019"/>
                    <a:pt x="67153" y="24914"/>
                    <a:pt x="69713" y="26194"/>
                  </a:cubicBezTo>
                  <a:cubicBezTo>
                    <a:pt x="71958" y="27317"/>
                    <a:pt x="76857" y="28575"/>
                    <a:pt x="76857" y="28575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74" name="Straight Connector 73"/>
            <p:cNvCxnSpPr/>
            <p:nvPr/>
          </p:nvCxnSpPr>
          <p:spPr>
            <a:xfrm>
              <a:off x="9303544" y="2803187"/>
              <a:ext cx="0" cy="395055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/>
          <p:cNvSpPr/>
          <p:nvPr/>
        </p:nvSpPr>
        <p:spPr>
          <a:xfrm>
            <a:off x="14894182" y="4128639"/>
            <a:ext cx="112118" cy="13214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3" name="Curved Left Arrow 32"/>
          <p:cNvSpPr>
            <a:spLocks noChangeAspect="1"/>
          </p:cNvSpPr>
          <p:nvPr/>
        </p:nvSpPr>
        <p:spPr>
          <a:xfrm rot="8600736">
            <a:off x="15445645" y="4427284"/>
            <a:ext cx="289401" cy="52169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>
              <a:solidFill>
                <a:schemeClr val="tx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9"/>
          <a:srcRect l="16713" t="68946" r="14206" b="7394"/>
          <a:stretch/>
        </p:blipFill>
        <p:spPr>
          <a:xfrm rot="12656969">
            <a:off x="15012678" y="4260933"/>
            <a:ext cx="424279" cy="237445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13979961" y="119771"/>
            <a:ext cx="1534155" cy="3695089"/>
            <a:chOff x="8828637" y="-854063"/>
            <a:chExt cx="1532118" cy="3403250"/>
          </a:xfrm>
        </p:grpSpPr>
        <p:grpSp>
          <p:nvGrpSpPr>
            <p:cNvPr id="48" name="Group 47"/>
            <p:cNvGrpSpPr/>
            <p:nvPr/>
          </p:nvGrpSpPr>
          <p:grpSpPr>
            <a:xfrm>
              <a:off x="8828637" y="-854063"/>
              <a:ext cx="1532118" cy="3403250"/>
              <a:chOff x="8828637" y="-854063"/>
              <a:chExt cx="1532118" cy="3403250"/>
            </a:xfrm>
          </p:grpSpPr>
          <p:grpSp>
            <p:nvGrpSpPr>
              <p:cNvPr id="54" name="Group 53"/>
              <p:cNvGrpSpPr/>
              <p:nvPr/>
            </p:nvGrpSpPr>
            <p:grpSpPr>
              <a:xfrm rot="5007356">
                <a:off x="7893071" y="81503"/>
                <a:ext cx="3403250" cy="1532118"/>
                <a:chOff x="3078307" y="2274905"/>
                <a:chExt cx="3403250" cy="1532118"/>
              </a:xfrm>
            </p:grpSpPr>
            <p:sp>
              <p:nvSpPr>
                <p:cNvPr id="61" name="Parallelogram 60"/>
                <p:cNvSpPr/>
                <p:nvPr/>
              </p:nvSpPr>
              <p:spPr>
                <a:xfrm rot="16200000">
                  <a:off x="4103487" y="1431334"/>
                  <a:ext cx="1434051" cy="3317327"/>
                </a:xfrm>
                <a:prstGeom prst="parallelogram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Parallelogram 61"/>
                <p:cNvSpPr/>
                <p:nvPr/>
              </p:nvSpPr>
              <p:spPr>
                <a:xfrm rot="16200000">
                  <a:off x="4027086" y="1333267"/>
                  <a:ext cx="1434051" cy="3317327"/>
                </a:xfrm>
                <a:prstGeom prst="parallelogram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3" name="Straight Connector 62"/>
                <p:cNvCxnSpPr/>
                <p:nvPr/>
              </p:nvCxnSpPr>
              <p:spPr>
                <a:xfrm>
                  <a:off x="6395633" y="3708957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 63"/>
                <p:cNvSpPr/>
                <p:nvPr/>
              </p:nvSpPr>
              <p:spPr>
                <a:xfrm>
                  <a:off x="6409918" y="2703930"/>
                  <a:ext cx="648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 rot="300000">
                  <a:off x="3151815" y="3368322"/>
                  <a:ext cx="64050" cy="788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3078307" y="3351769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6398015" y="2628035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>
                <a:grpSpLocks noChangeAspect="1"/>
              </p:cNvGrpSpPr>
              <p:nvPr/>
            </p:nvGrpSpPr>
            <p:grpSpPr>
              <a:xfrm>
                <a:off x="9537591" y="142875"/>
                <a:ext cx="204185" cy="1204243"/>
                <a:chOff x="8222334" y="108585"/>
                <a:chExt cx="215317" cy="1269900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8222334" y="691631"/>
                  <a:ext cx="211809" cy="896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7" name="Oval 56"/>
                <p:cNvSpPr/>
                <p:nvPr/>
              </p:nvSpPr>
              <p:spPr>
                <a:xfrm>
                  <a:off x="8229045" y="276200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8233971" y="1051064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8246846" y="1304716"/>
                  <a:ext cx="185879" cy="737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0" name="Straight Connector 59"/>
                <p:cNvCxnSpPr/>
                <p:nvPr/>
              </p:nvCxnSpPr>
              <p:spPr>
                <a:xfrm>
                  <a:off x="8330484" y="108585"/>
                  <a:ext cx="0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50" name="Picture 49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8813235" y="363811"/>
              <a:ext cx="1474741" cy="1160703"/>
            </a:xfrm>
            <a:prstGeom prst="rect">
              <a:avLst/>
            </a:prstGeom>
          </p:spPr>
        </p:pic>
        <p:cxnSp>
          <p:nvCxnSpPr>
            <p:cNvPr id="51" name="Straight Connector 50"/>
            <p:cNvCxnSpPr/>
            <p:nvPr/>
          </p:nvCxnSpPr>
          <p:spPr>
            <a:xfrm>
              <a:off x="8998579" y="355471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9094038" y="288794"/>
              <a:ext cx="9660" cy="1602955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0168219" y="475685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/>
          <p:cNvCxnSpPr/>
          <p:nvPr/>
        </p:nvCxnSpPr>
        <p:spPr>
          <a:xfrm>
            <a:off x="14339466" y="4474732"/>
            <a:ext cx="113649" cy="42255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131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09" y="261518"/>
            <a:ext cx="4841406" cy="625959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27" y="261517"/>
            <a:ext cx="5295643" cy="6259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8416" y="88296"/>
            <a:ext cx="4032257" cy="6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1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07" y="1690688"/>
            <a:ext cx="3343275" cy="4962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582" y="38100"/>
            <a:ext cx="5448300" cy="432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37" y="0"/>
            <a:ext cx="5495925" cy="436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606" r="988" b="1211"/>
          <a:stretch/>
        </p:blipFill>
        <p:spPr>
          <a:xfrm>
            <a:off x="7269419" y="3289351"/>
            <a:ext cx="5427407" cy="355436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78450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371342" y="-970357"/>
            <a:ext cx="9007774" cy="6438470"/>
            <a:chOff x="4371342" y="-970357"/>
            <a:chExt cx="9007774" cy="6438470"/>
          </a:xfrm>
        </p:grpSpPr>
        <p:sp>
          <p:nvSpPr>
            <p:cNvPr id="36" name="Cloud 35"/>
            <p:cNvSpPr/>
            <p:nvPr/>
          </p:nvSpPr>
          <p:spPr>
            <a:xfrm>
              <a:off x="5885452" y="-187507"/>
              <a:ext cx="577515" cy="32485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pic>
          <p:nvPicPr>
            <p:cNvPr id="159" name="Picture 2" descr="F:\LENS\Giovanni-goes-Giorgio\latex-style-files-spie-manuscript\TDE63%5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59"/>
            <a:stretch/>
          </p:blipFill>
          <p:spPr bwMode="auto">
            <a:xfrm>
              <a:off x="4922990" y="2884098"/>
              <a:ext cx="3118753" cy="2398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0" name="Picture 3" descr="F:\LENS\Fotos\sample mount\2A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1"/>
            <a:stretch/>
          </p:blipFill>
          <p:spPr bwMode="auto">
            <a:xfrm>
              <a:off x="10806918" y="-777849"/>
              <a:ext cx="2384060" cy="59243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1" name="Straight Arrow Connector 160"/>
            <p:cNvCxnSpPr/>
            <p:nvPr/>
          </p:nvCxnSpPr>
          <p:spPr>
            <a:xfrm rot="5400000" flipV="1">
              <a:off x="6311368" y="1001341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/>
            <p:nvPr/>
          </p:nvCxnSpPr>
          <p:spPr>
            <a:xfrm flipV="1">
              <a:off x="8313781" y="1795784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8" name="Group 257"/>
            <p:cNvGrpSpPr/>
            <p:nvPr/>
          </p:nvGrpSpPr>
          <p:grpSpPr>
            <a:xfrm rot="16200000">
              <a:off x="5794607" y="268028"/>
              <a:ext cx="1532118" cy="3403250"/>
              <a:chOff x="8828637" y="-854063"/>
              <a:chExt cx="1532118" cy="3403250"/>
            </a:xfrm>
          </p:grpSpPr>
          <p:grpSp>
            <p:nvGrpSpPr>
              <p:cNvPr id="263" name="Group 262"/>
              <p:cNvGrpSpPr/>
              <p:nvPr/>
            </p:nvGrpSpPr>
            <p:grpSpPr>
              <a:xfrm rot="5007356">
                <a:off x="7893071" y="81503"/>
                <a:ext cx="3403250" cy="1532118"/>
                <a:chOff x="3078307" y="2274905"/>
                <a:chExt cx="3403250" cy="1532118"/>
              </a:xfrm>
            </p:grpSpPr>
            <p:sp>
              <p:nvSpPr>
                <p:cNvPr id="270" name="Parallelogram 269"/>
                <p:cNvSpPr/>
                <p:nvPr/>
              </p:nvSpPr>
              <p:spPr>
                <a:xfrm rot="16200000">
                  <a:off x="4103487" y="1431334"/>
                  <a:ext cx="1434051" cy="3317327"/>
                </a:xfrm>
                <a:prstGeom prst="parallelogram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1" name="Parallelogram 270"/>
                <p:cNvSpPr/>
                <p:nvPr/>
              </p:nvSpPr>
              <p:spPr>
                <a:xfrm rot="16200000">
                  <a:off x="4027086" y="1333267"/>
                  <a:ext cx="1434051" cy="3317327"/>
                </a:xfrm>
                <a:prstGeom prst="parallelogram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2" name="Straight Connector 271"/>
                <p:cNvCxnSpPr/>
                <p:nvPr/>
              </p:nvCxnSpPr>
              <p:spPr>
                <a:xfrm>
                  <a:off x="6395633" y="3708957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3" name="Rectangle 272"/>
                <p:cNvSpPr/>
                <p:nvPr/>
              </p:nvSpPr>
              <p:spPr>
                <a:xfrm>
                  <a:off x="6409918" y="2703930"/>
                  <a:ext cx="648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4" name="Rectangle 273"/>
                <p:cNvSpPr/>
                <p:nvPr/>
              </p:nvSpPr>
              <p:spPr>
                <a:xfrm rot="300000">
                  <a:off x="3151815" y="3368322"/>
                  <a:ext cx="64050" cy="788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3078307" y="3351769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>
                  <a:off x="6398015" y="2628035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/>
              <p:cNvGrpSpPr>
                <a:grpSpLocks noChangeAspect="1"/>
              </p:cNvGrpSpPr>
              <p:nvPr/>
            </p:nvGrpSpPr>
            <p:grpSpPr>
              <a:xfrm>
                <a:off x="9537591" y="142875"/>
                <a:ext cx="204185" cy="1204243"/>
                <a:chOff x="8222334" y="108585"/>
                <a:chExt cx="215317" cy="1269900"/>
              </a:xfrm>
            </p:grpSpPr>
            <p:sp>
              <p:nvSpPr>
                <p:cNvPr id="265" name="Oval 264"/>
                <p:cNvSpPr/>
                <p:nvPr/>
              </p:nvSpPr>
              <p:spPr>
                <a:xfrm>
                  <a:off x="8222334" y="691631"/>
                  <a:ext cx="211809" cy="896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6" name="Oval 265"/>
                <p:cNvSpPr/>
                <p:nvPr/>
              </p:nvSpPr>
              <p:spPr>
                <a:xfrm>
                  <a:off x="8229045" y="276200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7" name="Oval 266"/>
                <p:cNvSpPr/>
                <p:nvPr/>
              </p:nvSpPr>
              <p:spPr>
                <a:xfrm>
                  <a:off x="8233971" y="1051064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8" name="Oval 267"/>
                <p:cNvSpPr/>
                <p:nvPr/>
              </p:nvSpPr>
              <p:spPr>
                <a:xfrm>
                  <a:off x="8246846" y="1304716"/>
                  <a:ext cx="185879" cy="737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8330484" y="108585"/>
                  <a:ext cx="0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259" name="Picture 25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19932607" flipH="1">
              <a:off x="5919896" y="1433392"/>
              <a:ext cx="1474741" cy="1160703"/>
            </a:xfrm>
            <a:prstGeom prst="rect">
              <a:avLst/>
            </a:prstGeom>
          </p:spPr>
        </p:pic>
        <p:cxnSp>
          <p:nvCxnSpPr>
            <p:cNvPr id="260" name="Straight Connector 259"/>
            <p:cNvCxnSpPr/>
            <p:nvPr/>
          </p:nvCxnSpPr>
          <p:spPr>
            <a:xfrm rot="16200000">
              <a:off x="6865223" y="1743902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>
              <a:off x="6798546" y="1655421"/>
              <a:ext cx="9660" cy="1602955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>
              <a:off x="6985440" y="586805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4371342" y="-970357"/>
              <a:ext cx="9007774" cy="64384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387384" y="-926205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grpSp>
          <p:nvGrpSpPr>
            <p:cNvPr id="309" name="Group 308"/>
            <p:cNvGrpSpPr/>
            <p:nvPr/>
          </p:nvGrpSpPr>
          <p:grpSpPr>
            <a:xfrm>
              <a:off x="9166345" y="3863198"/>
              <a:ext cx="965981" cy="1419431"/>
              <a:chOff x="9166345" y="3808334"/>
              <a:chExt cx="965981" cy="1419431"/>
            </a:xfrm>
          </p:grpSpPr>
          <p:sp>
            <p:nvSpPr>
              <p:cNvPr id="69" name="Can 68"/>
              <p:cNvSpPr/>
              <p:nvPr/>
            </p:nvSpPr>
            <p:spPr>
              <a:xfrm>
                <a:off x="9166345" y="3808334"/>
                <a:ext cx="965981" cy="1419431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9527325" y="3882732"/>
                <a:ext cx="211308" cy="6217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9159093" y="2838450"/>
              <a:ext cx="981138" cy="939363"/>
              <a:chOff x="9159093" y="2647950"/>
              <a:chExt cx="981138" cy="939363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9159093" y="2647950"/>
                <a:ext cx="981138" cy="939363"/>
                <a:chOff x="9353550" y="2647950"/>
                <a:chExt cx="609600" cy="723900"/>
              </a:xfrm>
            </p:grpSpPr>
            <p:sp>
              <p:nvSpPr>
                <p:cNvPr id="68" name="Can 67"/>
                <p:cNvSpPr/>
                <p:nvPr/>
              </p:nvSpPr>
              <p:spPr>
                <a:xfrm>
                  <a:off x="9582150" y="3067050"/>
                  <a:ext cx="133350" cy="30480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>
                  <a:off x="9353550" y="2647950"/>
                  <a:ext cx="609600" cy="55245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9190046" y="2684313"/>
                <a:ext cx="947954" cy="117905"/>
                <a:chOff x="9148472" y="2463247"/>
                <a:chExt cx="947954" cy="117905"/>
              </a:xfrm>
            </p:grpSpPr>
            <p:cxnSp>
              <p:nvCxnSpPr>
                <p:cNvPr id="83" name="Straight Connector 82"/>
                <p:cNvCxnSpPr/>
                <p:nvPr/>
              </p:nvCxnSpPr>
              <p:spPr>
                <a:xfrm flipV="1">
                  <a:off x="9148472" y="2463247"/>
                  <a:ext cx="823107" cy="8216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flipV="1">
                  <a:off x="9267483" y="2509022"/>
                  <a:ext cx="828943" cy="7213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>
                <a:off x="9182101" y="2759337"/>
                <a:ext cx="675" cy="39998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Freeform 97"/>
              <p:cNvSpPr/>
              <p:nvPr/>
            </p:nvSpPr>
            <p:spPr>
              <a:xfrm>
                <a:off x="10029226" y="2673368"/>
                <a:ext cx="103474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0" name="Straight Connector 99"/>
              <p:cNvCxnSpPr/>
              <p:nvPr/>
            </p:nvCxnSpPr>
            <p:spPr>
              <a:xfrm>
                <a:off x="10021103" y="2684313"/>
                <a:ext cx="0" cy="4577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Freeform 100"/>
              <p:cNvSpPr/>
              <p:nvPr/>
            </p:nvSpPr>
            <p:spPr>
              <a:xfrm>
                <a:off x="9201157" y="2771573"/>
                <a:ext cx="100800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9303544" y="2803187"/>
                <a:ext cx="0" cy="39505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Oval 130"/>
            <p:cNvSpPr/>
            <p:nvPr/>
          </p:nvSpPr>
          <p:spPr>
            <a:xfrm>
              <a:off x="9741644" y="3028684"/>
              <a:ext cx="111969" cy="12171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33" name="Curved Left Arrow 132"/>
            <p:cNvSpPr>
              <a:spLocks noChangeAspect="1"/>
            </p:cNvSpPr>
            <p:nvPr/>
          </p:nvSpPr>
          <p:spPr>
            <a:xfrm rot="8600736">
              <a:off x="10292375" y="3303742"/>
              <a:ext cx="289017" cy="480490"/>
            </a:xfrm>
            <a:prstGeom prst="curved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>
                <a:solidFill>
                  <a:schemeClr val="tx1"/>
                </a:solidFill>
              </a:endParaRPr>
            </a:p>
          </p:txBody>
        </p:sp>
        <p:pic>
          <p:nvPicPr>
            <p:cNvPr id="139" name="Picture 138"/>
            <p:cNvPicPr>
              <a:picLocks noChangeAspect="1"/>
            </p:cNvPicPr>
            <p:nvPr/>
          </p:nvPicPr>
          <p:blipFill rotWithShape="1">
            <a:blip r:embed="rId5"/>
            <a:srcRect l="16713" t="68946" r="14206" b="7394"/>
            <a:stretch/>
          </p:blipFill>
          <p:spPr>
            <a:xfrm rot="12656969">
              <a:off x="9859983" y="3150530"/>
              <a:ext cx="423716" cy="218692"/>
            </a:xfrm>
            <a:prstGeom prst="rect">
              <a:avLst/>
            </a:prstGeom>
          </p:spPr>
        </p:pic>
        <p:grpSp>
          <p:nvGrpSpPr>
            <p:cNvPr id="256" name="Group 255"/>
            <p:cNvGrpSpPr/>
            <p:nvPr/>
          </p:nvGrpSpPr>
          <p:grpSpPr>
            <a:xfrm>
              <a:off x="8828637" y="-663563"/>
              <a:ext cx="1532118" cy="3403250"/>
              <a:chOff x="8828637" y="-854063"/>
              <a:chExt cx="1532118" cy="3403250"/>
            </a:xfrm>
          </p:grpSpPr>
          <p:grpSp>
            <p:nvGrpSpPr>
              <p:cNvPr id="111" name="Group 110"/>
              <p:cNvGrpSpPr/>
              <p:nvPr/>
            </p:nvGrpSpPr>
            <p:grpSpPr>
              <a:xfrm>
                <a:off x="8828637" y="-854063"/>
                <a:ext cx="1532118" cy="3403250"/>
                <a:chOff x="8828637" y="-854063"/>
                <a:chExt cx="1532118" cy="3403250"/>
              </a:xfrm>
            </p:grpSpPr>
            <p:grpSp>
              <p:nvGrpSpPr>
                <p:cNvPr id="58" name="Group 57"/>
                <p:cNvGrpSpPr/>
                <p:nvPr/>
              </p:nvGrpSpPr>
              <p:grpSpPr>
                <a:xfrm rot="5007356">
                  <a:off x="7893071" y="81503"/>
                  <a:ext cx="3403250" cy="1532118"/>
                  <a:chOff x="3078307" y="2274905"/>
                  <a:chExt cx="3403250" cy="1532118"/>
                </a:xfrm>
              </p:grpSpPr>
              <p:sp>
                <p:nvSpPr>
                  <p:cNvPr id="60" name="Parallelogram 59"/>
                  <p:cNvSpPr/>
                  <p:nvPr/>
                </p:nvSpPr>
                <p:spPr>
                  <a:xfrm rot="16200000">
                    <a:off x="4103487" y="1431334"/>
                    <a:ext cx="1434051" cy="3317327"/>
                  </a:xfrm>
                  <a:prstGeom prst="parallelogram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1" name="Parallelogram 60"/>
                  <p:cNvSpPr/>
                  <p:nvPr/>
                </p:nvSpPr>
                <p:spPr>
                  <a:xfrm rot="16200000">
                    <a:off x="4027086" y="1333267"/>
                    <a:ext cx="1434051" cy="3317327"/>
                  </a:xfrm>
                  <a:prstGeom prst="parallelogram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2" name="Straight Connector 61"/>
                  <p:cNvCxnSpPr/>
                  <p:nvPr/>
                </p:nvCxnSpPr>
                <p:spPr>
                  <a:xfrm>
                    <a:off x="6395633" y="3708957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Rectangle 62"/>
                  <p:cNvSpPr/>
                  <p:nvPr/>
                </p:nvSpPr>
                <p:spPr>
                  <a:xfrm>
                    <a:off x="6409918" y="2703930"/>
                    <a:ext cx="648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 rot="300000">
                    <a:off x="3151815" y="3368322"/>
                    <a:ext cx="64050" cy="7887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3078307" y="3351769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>
                    <a:off x="6398015" y="2628035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Group 80"/>
                <p:cNvGrpSpPr>
                  <a:grpSpLocks noChangeAspect="1"/>
                </p:cNvGrpSpPr>
                <p:nvPr/>
              </p:nvGrpSpPr>
              <p:grpSpPr>
                <a:xfrm>
                  <a:off x="9537591" y="142875"/>
                  <a:ext cx="204185" cy="1204243"/>
                  <a:chOff x="8222334" y="108585"/>
                  <a:chExt cx="215317" cy="1269900"/>
                </a:xfrm>
              </p:grpSpPr>
              <p:sp>
                <p:nvSpPr>
                  <p:cNvPr id="39" name="Oval 38"/>
                  <p:cNvSpPr/>
                  <p:nvPr/>
                </p:nvSpPr>
                <p:spPr>
                  <a:xfrm>
                    <a:off x="8222334" y="691631"/>
                    <a:ext cx="211809" cy="8968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0" name="Oval 39"/>
                  <p:cNvSpPr/>
                  <p:nvPr/>
                </p:nvSpPr>
                <p:spPr>
                  <a:xfrm>
                    <a:off x="8229045" y="276200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1" name="Oval 40"/>
                  <p:cNvSpPr/>
                  <p:nvPr/>
                </p:nvSpPr>
                <p:spPr>
                  <a:xfrm>
                    <a:off x="8233971" y="1051064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2" name="Oval 41"/>
                  <p:cNvSpPr/>
                  <p:nvPr/>
                </p:nvSpPr>
                <p:spPr>
                  <a:xfrm>
                    <a:off x="8246846" y="1304716"/>
                    <a:ext cx="185879" cy="73769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8330484" y="108585"/>
                    <a:ext cx="0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68" name="Picture 16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80" t="5325" r="7548" b="6854"/>
              <a:stretch/>
            </p:blipFill>
            <p:spPr>
              <a:xfrm rot="3732607" flipH="1">
                <a:off x="8813235" y="363811"/>
                <a:ext cx="1474741" cy="1160703"/>
              </a:xfrm>
              <a:prstGeom prst="rect">
                <a:avLst/>
              </a:prstGeom>
            </p:spPr>
          </p:pic>
          <p:cxnSp>
            <p:nvCxnSpPr>
              <p:cNvPr id="253" name="Straight Connector 252"/>
              <p:cNvCxnSpPr/>
              <p:nvPr/>
            </p:nvCxnSpPr>
            <p:spPr>
              <a:xfrm>
                <a:off x="8998579" y="355471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094038" y="288794"/>
                <a:ext cx="9660" cy="1602955"/>
              </a:xfrm>
              <a:prstGeom prst="line">
                <a:avLst/>
              </a:prstGeom>
              <a:ln w="1587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10168219" y="475685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5" name="Straight Connector 304"/>
            <p:cNvCxnSpPr/>
            <p:nvPr/>
          </p:nvCxnSpPr>
          <p:spPr>
            <a:xfrm>
              <a:off x="9187665" y="3347443"/>
              <a:ext cx="113498" cy="389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/>
          </p:nvGrpSpPr>
          <p:grpSpPr>
            <a:xfrm rot="21207356">
              <a:off x="4930854" y="-791141"/>
              <a:ext cx="3403250" cy="1532118"/>
              <a:chOff x="3078307" y="2274905"/>
              <a:chExt cx="3403250" cy="1532118"/>
            </a:xfrm>
          </p:grpSpPr>
          <p:sp>
            <p:nvSpPr>
              <p:cNvPr id="7" name="Parallelogram 6"/>
              <p:cNvSpPr/>
              <p:nvPr/>
            </p:nvSpPr>
            <p:spPr>
              <a:xfrm rot="16200000">
                <a:off x="4103487" y="1431334"/>
                <a:ext cx="1434051" cy="3317327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" name="Parallelogram 7"/>
              <p:cNvSpPr/>
              <p:nvPr/>
            </p:nvSpPr>
            <p:spPr>
              <a:xfrm rot="16200000">
                <a:off x="4027086" y="1333267"/>
                <a:ext cx="1434051" cy="331732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3" name="Straight Connector 12"/>
              <p:cNvCxnSpPr/>
              <p:nvPr/>
            </p:nvCxnSpPr>
            <p:spPr>
              <a:xfrm>
                <a:off x="6395633" y="3708957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/>
              <p:cNvSpPr/>
              <p:nvPr/>
            </p:nvSpPr>
            <p:spPr>
              <a:xfrm>
                <a:off x="6409918" y="2703930"/>
                <a:ext cx="648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34" name="Rectangle 33"/>
              <p:cNvSpPr/>
              <p:nvPr/>
            </p:nvSpPr>
            <p:spPr>
              <a:xfrm rot="300000">
                <a:off x="3151815" y="3368322"/>
                <a:ext cx="64050" cy="78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3078307" y="3351769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6398015" y="2628035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20673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1441603" y="-571515"/>
            <a:ext cx="14468870" cy="8339251"/>
            <a:chOff x="-1441603" y="-571515"/>
            <a:chExt cx="14468870" cy="8339251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1240412" y="316384"/>
              <a:ext cx="8339251" cy="6563454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 rot="20623190">
              <a:off x="562794" y="1678672"/>
              <a:ext cx="10885181" cy="975185"/>
              <a:chOff x="4474058" y="8300603"/>
              <a:chExt cx="10885181" cy="975185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478247" y="8300603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" name="Freeform 5"/>
              <p:cNvSpPr/>
              <p:nvPr/>
            </p:nvSpPr>
            <p:spPr>
              <a:xfrm flipV="1">
                <a:off x="4478247" y="8818524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7" name="Straight Connector 6"/>
              <p:cNvCxnSpPr>
                <a:endCxn id="6" idx="0"/>
              </p:cNvCxnSpPr>
              <p:nvPr/>
            </p:nvCxnSpPr>
            <p:spPr>
              <a:xfrm>
                <a:off x="4474058" y="8300603"/>
                <a:ext cx="0" cy="97518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>
                <a:endCxn id="6" idx="2"/>
              </p:cNvCxnSpPr>
              <p:nvPr/>
            </p:nvCxnSpPr>
            <p:spPr>
              <a:xfrm rot="976810">
                <a:off x="15097950" y="8338966"/>
                <a:ext cx="261289" cy="89195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Straight Connector 8"/>
            <p:cNvCxnSpPr/>
            <p:nvPr/>
          </p:nvCxnSpPr>
          <p:spPr>
            <a:xfrm>
              <a:off x="644340" y="3223969"/>
              <a:ext cx="0" cy="1947120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endCxn id="14" idx="0"/>
            </p:cNvCxnSpPr>
            <p:nvPr/>
          </p:nvCxnSpPr>
          <p:spPr>
            <a:xfrm flipH="1">
              <a:off x="908745" y="4139827"/>
              <a:ext cx="0" cy="1966171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endCxn id="13" idx="2"/>
            </p:cNvCxnSpPr>
            <p:nvPr/>
          </p:nvCxnSpPr>
          <p:spPr>
            <a:xfrm flipH="1">
              <a:off x="10962342" y="228044"/>
              <a:ext cx="765" cy="1953150"/>
            </a:xfrm>
            <a:prstGeom prst="line">
              <a:avLst/>
            </a:prstGeom>
            <a:ln w="9525">
              <a:solidFill>
                <a:srgbClr val="0070C0">
                  <a:alpha val="17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 12"/>
            <p:cNvSpPr/>
            <p:nvPr/>
          </p:nvSpPr>
          <p:spPr>
            <a:xfrm rot="20623190">
              <a:off x="483920" y="3653848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" name="Freeform 13"/>
            <p:cNvSpPr/>
            <p:nvPr/>
          </p:nvSpPr>
          <p:spPr>
            <a:xfrm rot="20623190" flipV="1">
              <a:off x="629112" y="4151001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5" name="Straight Connector 14"/>
            <p:cNvCxnSpPr>
              <a:endCxn id="14" idx="0"/>
            </p:cNvCxnSpPr>
            <p:nvPr/>
          </p:nvCxnSpPr>
          <p:spPr>
            <a:xfrm rot="20623190">
              <a:off x="768034" y="5151538"/>
              <a:ext cx="0" cy="975185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14" idx="2"/>
            </p:cNvCxnSpPr>
            <p:nvPr/>
          </p:nvCxnSpPr>
          <p:spPr>
            <a:xfrm>
              <a:off x="10963107" y="2182306"/>
              <a:ext cx="257966" cy="884813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11236878" y="1102873"/>
              <a:ext cx="0" cy="1964246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>
              <a:off x="6335523" y="2781087"/>
              <a:ext cx="2291672" cy="4238454"/>
              <a:chOff x="6309735" y="3197749"/>
              <a:chExt cx="2291672" cy="4238454"/>
            </a:xfrm>
          </p:grpSpPr>
          <p:sp>
            <p:nvSpPr>
              <p:cNvPr id="24" name="Can 23"/>
              <p:cNvSpPr/>
              <p:nvPr/>
            </p:nvSpPr>
            <p:spPr>
              <a:xfrm rot="9459556">
                <a:off x="6309735" y="3197749"/>
                <a:ext cx="1540042" cy="3062208"/>
              </a:xfrm>
              <a:prstGeom prst="can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rot="4020501">
                <a:off x="7109491" y="5944287"/>
                <a:ext cx="1588168" cy="1395664"/>
              </a:xfrm>
              <a:prstGeom prst="rightArrow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28" name="Right Arrow 27"/>
            <p:cNvSpPr/>
            <p:nvPr/>
          </p:nvSpPr>
          <p:spPr>
            <a:xfrm rot="20712641">
              <a:off x="-1441603" y="4530751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9" name="Right Arrow 28"/>
            <p:cNvSpPr/>
            <p:nvPr/>
          </p:nvSpPr>
          <p:spPr>
            <a:xfrm rot="9912641">
              <a:off x="11439099" y="909848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5128" y="-1132454"/>
            <a:ext cx="8023034" cy="50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30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3019045" y="-456505"/>
            <a:ext cx="9172955" cy="4565881"/>
            <a:chOff x="3019045" y="-456505"/>
            <a:chExt cx="9172955" cy="4565881"/>
          </a:xfrm>
        </p:grpSpPr>
        <p:cxnSp>
          <p:nvCxnSpPr>
            <p:cNvPr id="19" name="Straight Connector 18"/>
            <p:cNvCxnSpPr/>
            <p:nvPr/>
          </p:nvCxnSpPr>
          <p:spPr>
            <a:xfrm flipV="1">
              <a:off x="5219843" y="3291300"/>
              <a:ext cx="3610587" cy="22908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335457" y="1862225"/>
              <a:ext cx="18565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Olympus </a:t>
              </a:r>
              <a:r>
                <a:rPr lang="en-US" dirty="0" smtClean="0"/>
                <a:t>XLSLPLN25XGMP</a:t>
              </a:r>
              <a:endParaRPr lang="ga-IE" dirty="0" smtClean="0"/>
            </a:p>
            <a:p>
              <a:r>
                <a:rPr lang="en-US" dirty="0" smtClean="0"/>
                <a:t>25×</a:t>
              </a:r>
              <a:r>
                <a:rPr lang="ga-IE" dirty="0" smtClean="0"/>
                <a:t>, </a:t>
              </a:r>
              <a:r>
                <a:rPr lang="en-GB" dirty="0" smtClean="0"/>
                <a:t>1.0</a:t>
              </a:r>
              <a:r>
                <a:rPr lang="ga-IE" dirty="0" smtClean="0"/>
                <a:t>NA</a:t>
              </a:r>
              <a:endParaRPr lang="en-US" dirty="0" smtClean="0">
                <a:effectLst/>
              </a:endParaRPr>
            </a:p>
            <a:p>
              <a:r>
                <a:rPr lang="ga-IE" dirty="0" smtClean="0"/>
                <a:t>WD</a:t>
              </a:r>
              <a:r>
                <a:rPr lang="en-US" dirty="0" smtClean="0"/>
                <a:t>: 8mm</a:t>
              </a:r>
              <a:endParaRPr lang="ga-IE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4328" y="374004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3</a:t>
              </a:r>
              <a:r>
                <a:rPr lang="ga-IE" dirty="0" smtClean="0"/>
                <a:t>00</a:t>
              </a:r>
              <a:endParaRPr lang="ga-I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83986" y="373975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80</a:t>
              </a:r>
              <a:endParaRPr lang="ga-IE" dirty="0"/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5400000">
              <a:off x="11146623" y="307564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4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 rot="16200000">
              <a:off x="9798751" y="2386365"/>
              <a:ext cx="288000" cy="209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241131" y="3343274"/>
              <a:ext cx="3671815" cy="229277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 rot="10800000" flipV="1">
              <a:off x="5151820" y="3071462"/>
              <a:ext cx="348480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8" name="Rectangle 3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10800000" flipH="1" flipV="1">
              <a:off x="8761225" y="3070908"/>
              <a:ext cx="16256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6" name="Rectangle 3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7" name="Oval 3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485009" y="222967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100</a:t>
              </a:r>
              <a:endParaRPr lang="ga-IE" dirty="0"/>
            </a:p>
          </p:txBody>
        </p:sp>
        <p:grpSp>
          <p:nvGrpSpPr>
            <p:cNvPr id="12" name="Group 11"/>
            <p:cNvGrpSpPr/>
            <p:nvPr/>
          </p:nvGrpSpPr>
          <p:grpSpPr>
            <a:xfrm rot="16200000" flipH="1" flipV="1">
              <a:off x="3248136" y="925460"/>
              <a:ext cx="26181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0" name="Rectangle 3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5400000">
              <a:off x="2882072" y="-312961"/>
              <a:ext cx="986751" cy="6996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74362" y="1065781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200</a:t>
              </a:r>
              <a:endParaRPr lang="ga-IE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99168" y="104013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4166518" y="772313"/>
              <a:ext cx="178910" cy="1905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5180786" y="1710906"/>
              <a:ext cx="1364052" cy="92280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285157" y="1710907"/>
              <a:ext cx="1259681" cy="106680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 rot="8760000" flipV="1">
              <a:off x="5203146" y="2280946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4" name="Rectangle 3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5" name="Oval 3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 rot="10800000">
              <a:off x="3298045" y="1409222"/>
              <a:ext cx="162000" cy="4071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>
              <a:off x="3304755" y="526168"/>
              <a:ext cx="74290" cy="63134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3379045" y="528297"/>
              <a:ext cx="102189" cy="62578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 rot="20690420">
              <a:off x="3113257" y="3168217"/>
              <a:ext cx="62925" cy="625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" name="Rectangle 56"/>
            <p:cNvSpPr/>
            <p:nvPr/>
          </p:nvSpPr>
          <p:spPr>
            <a:xfrm rot="14163331">
              <a:off x="4593324" y="2419609"/>
              <a:ext cx="177111" cy="1302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62" name="Rectangle 61"/>
            <p:cNvSpPr/>
            <p:nvPr/>
          </p:nvSpPr>
          <p:spPr>
            <a:xfrm rot="19725250">
              <a:off x="6511944" y="1329822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8900000" flipV="1">
              <a:off x="3244405" y="1409049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>
              <a:stCxn id="62" idx="1"/>
            </p:cNvCxnSpPr>
            <p:nvPr/>
          </p:nvCxnSpPr>
          <p:spPr>
            <a:xfrm flipH="1">
              <a:off x="5203031" y="1728351"/>
              <a:ext cx="1319687" cy="813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 flipV="1">
              <a:off x="5219843" y="1660042"/>
              <a:ext cx="1302876" cy="630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6200000">
              <a:off x="4555336" y="2916839"/>
              <a:ext cx="177111" cy="1029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29" name="Rectangle 28"/>
            <p:cNvSpPr/>
            <p:nvPr/>
          </p:nvSpPr>
          <p:spPr>
            <a:xfrm rot="14402124">
              <a:off x="3655927" y="3319315"/>
              <a:ext cx="736663" cy="26686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DMM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 flipV="1">
              <a:off x="5009829" y="1367650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2" name="Rectangle 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3" name="Oval 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161727" y="1192490"/>
            <a:ext cx="2676525" cy="4191000"/>
            <a:chOff x="161727" y="1192490"/>
            <a:chExt cx="2676525" cy="4191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727" y="1192490"/>
              <a:ext cx="2676525" cy="4191000"/>
            </a:xfrm>
            <a:prstGeom prst="rect">
              <a:avLst/>
            </a:prstGeom>
          </p:spPr>
        </p:pic>
        <p:sp>
          <p:nvSpPr>
            <p:cNvPr id="4" name="Oval 3"/>
            <p:cNvSpPr/>
            <p:nvPr/>
          </p:nvSpPr>
          <p:spPr>
            <a:xfrm>
              <a:off x="1237370" y="2608300"/>
              <a:ext cx="514336" cy="217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9" name="Oval 48"/>
            <p:cNvSpPr/>
            <p:nvPr/>
          </p:nvSpPr>
          <p:spPr>
            <a:xfrm>
              <a:off x="1253666" y="1599510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1" name="Oval 50"/>
            <p:cNvSpPr/>
            <p:nvPr/>
          </p:nvSpPr>
          <p:spPr>
            <a:xfrm>
              <a:off x="1265626" y="3481112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2" name="Oval 51"/>
            <p:cNvSpPr/>
            <p:nvPr/>
          </p:nvSpPr>
          <p:spPr>
            <a:xfrm>
              <a:off x="1296892" y="4097054"/>
              <a:ext cx="451369" cy="1791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11" name="Straight Connector 10"/>
            <p:cNvCxnSpPr>
              <a:stCxn id="3" idx="0"/>
              <a:endCxn id="3" idx="0"/>
            </p:cNvCxnSpPr>
            <p:nvPr/>
          </p:nvCxnSpPr>
          <p:spPr>
            <a:xfrm>
              <a:off x="1499990" y="1192490"/>
              <a:ext cx="0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1480646" y="1278237"/>
              <a:ext cx="2119" cy="2512671"/>
            </a:xfrm>
            <a:prstGeom prst="line">
              <a:avLst/>
            </a:prstGeom>
            <a:ln w="317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094874" y="1781081"/>
              <a:ext cx="79066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414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15656" y="-74777"/>
            <a:ext cx="19409033" cy="7105012"/>
            <a:chOff x="-4115656" y="-74777"/>
            <a:chExt cx="19409033" cy="7105012"/>
          </a:xfrm>
        </p:grpSpPr>
        <p:grpSp>
          <p:nvGrpSpPr>
            <p:cNvPr id="70" name="Group 69"/>
            <p:cNvGrpSpPr/>
            <p:nvPr/>
          </p:nvGrpSpPr>
          <p:grpSpPr>
            <a:xfrm>
              <a:off x="-4115656" y="-74777"/>
              <a:ext cx="19409033" cy="7105012"/>
              <a:chOff x="-4115656" y="-74777"/>
              <a:chExt cx="19409033" cy="710501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9698" b="-7"/>
              <a:stretch/>
            </p:blipFill>
            <p:spPr>
              <a:xfrm>
                <a:off x="11290177" y="3870269"/>
                <a:ext cx="4003200" cy="3159966"/>
              </a:xfrm>
              <a:prstGeom prst="rect">
                <a:avLst/>
              </a:prstGeom>
            </p:spPr>
          </p:pic>
          <p:pic>
            <p:nvPicPr>
              <p:cNvPr id="151" name="Picture 15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" t="-596" r="7052" b="721"/>
              <a:stretch/>
            </p:blipFill>
            <p:spPr>
              <a:xfrm>
                <a:off x="11290177" y="-74777"/>
                <a:ext cx="4003200" cy="3561347"/>
              </a:xfrm>
              <a:prstGeom prst="rect">
                <a:avLst/>
              </a:prstGeom>
            </p:spPr>
          </p:pic>
          <p:sp>
            <p:nvSpPr>
              <p:cNvPr id="158" name="Rectangle 157"/>
              <p:cNvSpPr/>
              <p:nvPr/>
            </p:nvSpPr>
            <p:spPr>
              <a:xfrm>
                <a:off x="11364108" y="394504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D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1364108" y="-341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C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074" name="Picture 2" descr="D:\Photography\setup\progress report\sample mirror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6594206" y="-74777"/>
                <a:ext cx="4417090" cy="71050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0" name="Rectangle 159"/>
              <p:cNvSpPr/>
              <p:nvPr/>
            </p:nvSpPr>
            <p:spPr>
              <a:xfrm>
                <a:off x="6695609" y="2143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-4004874" y="0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9" name="Group 68"/>
              <p:cNvGrpSpPr>
                <a:grpSpLocks noChangeAspect="1"/>
              </p:cNvGrpSpPr>
              <p:nvPr/>
            </p:nvGrpSpPr>
            <p:grpSpPr>
              <a:xfrm>
                <a:off x="-4115656" y="0"/>
                <a:ext cx="10531168" cy="6932777"/>
                <a:chOff x="-4130227" y="7735085"/>
                <a:chExt cx="10835300" cy="7132990"/>
              </a:xfrm>
            </p:grpSpPr>
            <p:sp>
              <p:nvSpPr>
                <p:cNvPr id="6" name="Rectangle 5"/>
                <p:cNvSpPr/>
                <p:nvPr/>
              </p:nvSpPr>
              <p:spPr>
                <a:xfrm>
                  <a:off x="999738" y="10279036"/>
                  <a:ext cx="572414" cy="198185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7" name="Straight Connector 6"/>
                <p:cNvCxnSpPr/>
                <p:nvPr/>
              </p:nvCxnSpPr>
              <p:spPr>
                <a:xfrm>
                  <a:off x="1286561" y="12989899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" name="Group 7"/>
                <p:cNvGrpSpPr>
                  <a:grpSpLocks noChangeAspect="1"/>
                </p:cNvGrpSpPr>
                <p:nvPr/>
              </p:nvGrpSpPr>
              <p:grpSpPr>
                <a:xfrm flipV="1">
                  <a:off x="974595" y="1225813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5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9" name="Group 8"/>
                <p:cNvGrpSpPr>
                  <a:grpSpLocks noChangeAspect="1"/>
                </p:cNvGrpSpPr>
                <p:nvPr/>
              </p:nvGrpSpPr>
              <p:grpSpPr>
                <a:xfrm rot="5400000">
                  <a:off x="238604" y="12989990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10" name="Group 9"/>
                <p:cNvGrpSpPr/>
                <p:nvPr/>
              </p:nvGrpSpPr>
              <p:grpSpPr>
                <a:xfrm rot="5400000">
                  <a:off x="1007900" y="8627129"/>
                  <a:ext cx="557972" cy="557974"/>
                  <a:chOff x="6892963" y="1302411"/>
                  <a:chExt cx="720000" cy="725098"/>
                </a:xfrm>
                <a:solidFill>
                  <a:schemeClr val="bg2"/>
                </a:solidFill>
              </p:grpSpPr>
              <p:sp>
                <p:nvSpPr>
                  <p:cNvPr id="145" name="Rectangle 144"/>
                  <p:cNvSpPr/>
                  <p:nvPr/>
                </p:nvSpPr>
                <p:spPr>
                  <a:xfrm>
                    <a:off x="6892963" y="1302411"/>
                    <a:ext cx="720000" cy="720000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146" name="Straight Connector 145"/>
                  <p:cNvCxnSpPr/>
                  <p:nvPr/>
                </p:nvCxnSpPr>
                <p:spPr>
                  <a:xfrm flipH="1" flipV="1">
                    <a:off x="6892964" y="1302411"/>
                    <a:ext cx="719999" cy="725098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/>
                <p:cNvGrpSpPr>
                  <a:grpSpLocks noChangeAspect="1"/>
                </p:cNvGrpSpPr>
                <p:nvPr/>
              </p:nvGrpSpPr>
              <p:grpSpPr>
                <a:xfrm rot="7200000">
                  <a:off x="-3261075" y="12408796"/>
                  <a:ext cx="1348952" cy="941482"/>
                  <a:chOff x="1284113" y="3745494"/>
                  <a:chExt cx="1351990" cy="943601"/>
                </a:xfrm>
              </p:grpSpPr>
              <p:sp>
                <p:nvSpPr>
                  <p:cNvPr id="141" name="Freeform 140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2" name="Flowchart: Direct Access Storage 141"/>
                  <p:cNvSpPr/>
                  <p:nvPr/>
                </p:nvSpPr>
                <p:spPr>
                  <a:xfrm rot="19770301">
                    <a:off x="1284113" y="4257390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3" name="Flowchart: Magnetic Disk 142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4" name="Flowchart: Magnetic Disk 143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2" name="Oval 11"/>
                <p:cNvSpPr/>
                <p:nvPr/>
              </p:nvSpPr>
              <p:spPr>
                <a:xfrm rot="5400000">
                  <a:off x="4900431" y="13272920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3" name="Group 12"/>
                <p:cNvGrpSpPr>
                  <a:grpSpLocks noChangeAspect="1"/>
                </p:cNvGrpSpPr>
                <p:nvPr/>
              </p:nvGrpSpPr>
              <p:grpSpPr>
                <a:xfrm rot="5400000" flipV="1">
                  <a:off x="1707337" y="1298996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3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14" name="Rectangle 13"/>
                <p:cNvSpPr/>
                <p:nvPr/>
              </p:nvSpPr>
              <p:spPr>
                <a:xfrm rot="5400000">
                  <a:off x="728914" y="12989899"/>
                  <a:ext cx="1115946" cy="1115946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5" name="Group 14"/>
                <p:cNvGrpSpPr>
                  <a:grpSpLocks noChangeAspect="1"/>
                </p:cNvGrpSpPr>
                <p:nvPr/>
              </p:nvGrpSpPr>
              <p:grpSpPr>
                <a:xfrm rot="14400000" flipV="1">
                  <a:off x="4535049" y="13725058"/>
                  <a:ext cx="1354970" cy="931063"/>
                  <a:chOff x="1278082" y="3745494"/>
                  <a:chExt cx="1358021" cy="933158"/>
                </a:xfrm>
              </p:grpSpPr>
              <p:sp>
                <p:nvSpPr>
                  <p:cNvPr id="135" name="Freeform 134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6" name="Flowchart: Direct Access Storage 135"/>
                  <p:cNvSpPr/>
                  <p:nvPr/>
                </p:nvSpPr>
                <p:spPr>
                  <a:xfrm rot="19770301">
                    <a:off x="1278082" y="4246947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7" name="Flowchart: Magnetic Disk 136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8" name="Flowchart: Magnetic Disk 137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6" name="Oval 15"/>
                <p:cNvSpPr/>
                <p:nvPr/>
              </p:nvSpPr>
              <p:spPr>
                <a:xfrm rot="5400000">
                  <a:off x="-2885421" y="13263639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7" name="Straight Connector 16"/>
                <p:cNvCxnSpPr>
                  <a:stCxn id="45" idx="0"/>
                  <a:endCxn id="60" idx="0"/>
                </p:cNvCxnSpPr>
                <p:nvPr/>
              </p:nvCxnSpPr>
              <p:spPr>
                <a:xfrm flipH="1">
                  <a:off x="-3224689" y="13546889"/>
                  <a:ext cx="8956374" cy="11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Rectangle 17"/>
                <p:cNvSpPr/>
                <p:nvPr/>
              </p:nvSpPr>
              <p:spPr>
                <a:xfrm rot="5400000">
                  <a:off x="-575400" y="13192564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 rot="5400000">
                  <a:off x="-1425339" y="12905748"/>
                  <a:ext cx="336707" cy="117717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rot="5400000" flipH="1">
                  <a:off x="-1416697" y="13001359"/>
                  <a:ext cx="338170" cy="11959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20"/>
                <p:cNvSpPr/>
                <p:nvPr/>
              </p:nvSpPr>
              <p:spPr>
                <a:xfrm rot="5400000">
                  <a:off x="-2698272" y="12802040"/>
                  <a:ext cx="223189" cy="148220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-1195299" y="1378085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100</a:t>
                  </a:r>
                  <a:endParaRPr lang="ga-IE" dirty="0"/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-2284092" y="13780853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 rot="5400000">
                  <a:off x="2701120" y="13192849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rot="5400000">
                  <a:off x="4959282" y="12765736"/>
                  <a:ext cx="223189" cy="155633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" name="Straight Connector 25"/>
                <p:cNvCxnSpPr/>
                <p:nvPr/>
              </p:nvCxnSpPr>
              <p:spPr>
                <a:xfrm rot="5400000">
                  <a:off x="3628230" y="12963958"/>
                  <a:ext cx="328995" cy="12583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>
                <a:xfrm rot="5400000" flipH="1">
                  <a:off x="3656886" y="12875698"/>
                  <a:ext cx="306910" cy="125268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" name="Group 27"/>
                <p:cNvGrpSpPr/>
                <p:nvPr/>
              </p:nvGrpSpPr>
              <p:grpSpPr>
                <a:xfrm rot="10800000" flipH="1" flipV="1">
                  <a:off x="428384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3" name="Rectangle 13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4" name="Oval 13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29" name="Group 28"/>
                <p:cNvGrpSpPr/>
                <p:nvPr/>
              </p:nvGrpSpPr>
              <p:grpSpPr>
                <a:xfrm flipH="1">
                  <a:off x="316357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1" name="Rectangle 13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2" name="Oval 13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0" name="Group 29"/>
                <p:cNvGrpSpPr/>
                <p:nvPr/>
              </p:nvGrpSpPr>
              <p:grpSpPr>
                <a:xfrm rot="10800000" flipH="1" flipV="1">
                  <a:off x="-854606" y="1326880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9" name="Rectangle 12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0" name="Oval 12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1" name="Group 30"/>
                <p:cNvGrpSpPr/>
                <p:nvPr/>
              </p:nvGrpSpPr>
              <p:grpSpPr>
                <a:xfrm flipH="1">
                  <a:off x="-2052959" y="13269163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7" name="Rectangle 126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8" name="Oval 127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32" name="Rectangle 31"/>
                <p:cNvSpPr/>
                <p:nvPr/>
              </p:nvSpPr>
              <p:spPr>
                <a:xfrm rot="10800000">
                  <a:off x="-3331516" y="12651810"/>
                  <a:ext cx="223189" cy="100830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>
                  <a:endCxn id="96" idx="0"/>
                </p:cNvCxnSpPr>
                <p:nvPr/>
              </p:nvCxnSpPr>
              <p:spPr>
                <a:xfrm flipH="1" flipV="1">
                  <a:off x="-3221808" y="9530715"/>
                  <a:ext cx="3035" cy="414998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>
                  <a:endCxn id="89" idx="2"/>
                </p:cNvCxnSpPr>
                <p:nvPr/>
              </p:nvCxnSpPr>
              <p:spPr>
                <a:xfrm flipV="1">
                  <a:off x="5724440" y="8901313"/>
                  <a:ext cx="1134" cy="482329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2808806" y="1377795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100</a:t>
                  </a:r>
                  <a:endParaRPr lang="ga-IE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964972" y="13777958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-4130227" y="12816617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200</a:t>
                  </a:r>
                  <a:endParaRPr lang="ga-IE" dirty="0"/>
                </a:p>
              </p:txBody>
            </p:sp>
            <p:sp>
              <p:nvSpPr>
                <p:cNvPr id="38" name="TextBox 37"/>
                <p:cNvSpPr txBox="1"/>
                <p:nvPr/>
              </p:nvSpPr>
              <p:spPr>
                <a:xfrm>
                  <a:off x="-500427" y="9868819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 rot="16200000">
                  <a:off x="539476" y="8774148"/>
                  <a:ext cx="390581" cy="151023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0" name="Straight Connector 39"/>
                <p:cNvCxnSpPr>
                  <a:stCxn id="96" idx="0"/>
                  <a:endCxn id="42" idx="2"/>
                </p:cNvCxnSpPr>
                <p:nvPr/>
              </p:nvCxnSpPr>
              <p:spPr>
                <a:xfrm flipV="1">
                  <a:off x="-3221808" y="9530404"/>
                  <a:ext cx="4511501" cy="31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>
                  <a:endCxn id="89" idx="2"/>
                </p:cNvCxnSpPr>
                <p:nvPr/>
              </p:nvCxnSpPr>
              <p:spPr>
                <a:xfrm flipV="1">
                  <a:off x="1099933" y="8901313"/>
                  <a:ext cx="4625641" cy="2063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Rectangle 41"/>
                <p:cNvSpPr/>
                <p:nvPr/>
              </p:nvSpPr>
              <p:spPr>
                <a:xfrm rot="18900000" flipV="1">
                  <a:off x="1050161" y="9514061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 rot="16200000">
                  <a:off x="2161059" y="7640842"/>
                  <a:ext cx="390581" cy="252786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 rot="10800000">
                  <a:off x="5614767" y="12584541"/>
                  <a:ext cx="223189" cy="10719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 rot="8100000" flipV="1">
                  <a:off x="5492153" y="13530546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6" name="Straight Connector 45"/>
                <p:cNvCxnSpPr/>
                <p:nvPr/>
              </p:nvCxnSpPr>
              <p:spPr>
                <a:xfrm>
                  <a:off x="3490272" y="8712283"/>
                  <a:ext cx="2154924" cy="469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/>
                <p:cNvSpPr txBox="1"/>
                <p:nvPr/>
              </p:nvSpPr>
              <p:spPr>
                <a:xfrm>
                  <a:off x="3188125" y="927344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5791596" y="1273131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49" name="Straight Connector 48"/>
                <p:cNvCxnSpPr>
                  <a:endCxn id="89" idx="1"/>
                </p:cNvCxnSpPr>
                <p:nvPr/>
              </p:nvCxnSpPr>
              <p:spPr>
                <a:xfrm flipV="1">
                  <a:off x="3486583" y="9059132"/>
                  <a:ext cx="2475719" cy="4437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 flipH="1">
                  <a:off x="5592350" y="8940470"/>
                  <a:ext cx="309542" cy="363400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>
                  <a:stCxn id="89" idx="3"/>
                </p:cNvCxnSpPr>
                <p:nvPr/>
              </p:nvCxnSpPr>
              <p:spPr>
                <a:xfrm>
                  <a:off x="5567755" y="8664585"/>
                  <a:ext cx="281287" cy="391744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2" name="Group 51"/>
                <p:cNvGrpSpPr/>
                <p:nvPr/>
              </p:nvGrpSpPr>
              <p:grpSpPr>
                <a:xfrm rot="16200000" flipH="1">
                  <a:off x="5612653" y="12412191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5" name="Rectangle 124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" name="Group 52"/>
                <p:cNvGrpSpPr/>
                <p:nvPr/>
              </p:nvGrpSpPr>
              <p:grpSpPr>
                <a:xfrm flipH="1">
                  <a:off x="3480786" y="862037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3" name="Rectangle 12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4" name="Oval 12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4" name="Straight Connector 53"/>
                <p:cNvCxnSpPr/>
                <p:nvPr/>
              </p:nvCxnSpPr>
              <p:spPr>
                <a:xfrm flipH="1" flipV="1">
                  <a:off x="-3324288" y="9611589"/>
                  <a:ext cx="231115" cy="30628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>
                <a:xfrm flipH="1">
                  <a:off x="-3346702" y="9448516"/>
                  <a:ext cx="224292" cy="32115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6" name="Group 55"/>
                <p:cNvGrpSpPr/>
                <p:nvPr/>
              </p:nvGrpSpPr>
              <p:grpSpPr>
                <a:xfrm rot="16200000" flipH="1">
                  <a:off x="-3333481" y="12485549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1" name="Rectangle 12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7" name="Straight Connector 56"/>
                <p:cNvCxnSpPr>
                  <a:endCxn id="96" idx="2"/>
                </p:cNvCxnSpPr>
                <p:nvPr/>
              </p:nvCxnSpPr>
              <p:spPr>
                <a:xfrm flipH="1">
                  <a:off x="-3300717" y="9336320"/>
                  <a:ext cx="3358586" cy="1154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-3357998" y="9614398"/>
                  <a:ext cx="3408484" cy="10945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9" name="Group 58"/>
                <p:cNvGrpSpPr/>
                <p:nvPr/>
              </p:nvGrpSpPr>
              <p:grpSpPr>
                <a:xfrm rot="10800000" flipH="1" flipV="1">
                  <a:off x="-158653" y="9250814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19" name="Rectangle 11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0" name="Oval 11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0" name="Rectangle 59"/>
                <p:cNvSpPr/>
                <p:nvPr/>
              </p:nvSpPr>
              <p:spPr>
                <a:xfrm rot="13500000" flipV="1">
                  <a:off x="-3543131" y="135306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rot="8100000">
                  <a:off x="1248000" y="9595159"/>
                  <a:ext cx="380030" cy="19595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 rot="8100000">
                  <a:off x="5724196" y="13617061"/>
                  <a:ext cx="274833" cy="14761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 rot="2700000">
                  <a:off x="-3501321" y="13613030"/>
                  <a:ext cx="286418" cy="14881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519556" y="8724887"/>
                  <a:ext cx="827848" cy="57243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dirty="0" smtClean="0"/>
                    <a:t>PBS</a:t>
                  </a:r>
                  <a:endParaRPr lang="ga-IE" dirty="0"/>
                </a:p>
              </p:txBody>
            </p:sp>
            <p:cxnSp>
              <p:nvCxnSpPr>
                <p:cNvPr id="65" name="Straight Connector 64"/>
                <p:cNvCxnSpPr>
                  <a:endCxn id="42" idx="2"/>
                </p:cNvCxnSpPr>
                <p:nvPr/>
              </p:nvCxnSpPr>
              <p:spPr>
                <a:xfrm>
                  <a:off x="1286403" y="8917821"/>
                  <a:ext cx="3290" cy="61258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1095139" y="9096500"/>
                  <a:ext cx="1852" cy="62085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1480182" y="8711457"/>
                  <a:ext cx="2211" cy="62624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Rectangle 70"/>
                <p:cNvSpPr/>
                <p:nvPr/>
              </p:nvSpPr>
              <p:spPr>
                <a:xfrm>
                  <a:off x="-47933" y="12962160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-47318" y="13769772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2533812" y="12962683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534427" y="1377029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77" name="Straight Connector 76"/>
                <p:cNvCxnSpPr/>
                <p:nvPr/>
              </p:nvCxnSpPr>
              <p:spPr>
                <a:xfrm>
                  <a:off x="-1432313" y="12981182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3978749" y="13002744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Rectangle 78"/>
                <p:cNvSpPr/>
                <p:nvPr/>
              </p:nvSpPr>
              <p:spPr>
                <a:xfrm>
                  <a:off x="5145029" y="1336616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-2646186" y="13365379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>
                <a:xfrm rot="16200000">
                  <a:off x="-3235401" y="10361536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16200000">
                  <a:off x="5762682" y="10337553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Rectangle 88"/>
                <p:cNvSpPr/>
                <p:nvPr/>
              </p:nvSpPr>
              <p:spPr>
                <a:xfrm rot="13500000" flipV="1">
                  <a:off x="5486042" y="88060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 rot="18900000" flipV="1">
                  <a:off x="-3540249" y="9435463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173" name="Group 172"/>
                <p:cNvGrpSpPr/>
                <p:nvPr/>
              </p:nvGrpSpPr>
              <p:grpSpPr>
                <a:xfrm>
                  <a:off x="-2590432" y="14161494"/>
                  <a:ext cx="2539227" cy="2676"/>
                  <a:chOff x="-2997603" y="6426409"/>
                  <a:chExt cx="2539227" cy="2676"/>
                </a:xfrm>
              </p:grpSpPr>
              <p:cxnSp>
                <p:nvCxnSpPr>
                  <p:cNvPr id="91" name="Straight Arrow Connector 90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Arrow Connector 91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Arrow Connector 92"/>
                  <p:cNvCxnSpPr/>
                  <p:nvPr/>
                </p:nvCxnSpPr>
                <p:spPr>
                  <a:xfrm flipV="1">
                    <a:off x="-2997603" y="6426409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Arrow Connector 93"/>
                  <p:cNvCxnSpPr/>
                  <p:nvPr/>
                </p:nvCxnSpPr>
                <p:spPr>
                  <a:xfrm>
                    <a:off x="-2419332" y="6427252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2" name="Group 101"/>
                <p:cNvGrpSpPr/>
                <p:nvPr/>
              </p:nvGrpSpPr>
              <p:grpSpPr>
                <a:xfrm>
                  <a:off x="698243" y="12205881"/>
                  <a:ext cx="1169265" cy="83617"/>
                  <a:chOff x="5703451" y="4230377"/>
                  <a:chExt cx="1106368" cy="79119"/>
                </a:xfrm>
              </p:grpSpPr>
              <p:sp>
                <p:nvSpPr>
                  <p:cNvPr id="113" name="Rectangle 112"/>
                  <p:cNvSpPr/>
                  <p:nvPr/>
                </p:nvSpPr>
                <p:spPr>
                  <a:xfrm rot="5400000">
                    <a:off x="6599451" y="4098546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4" name="Rectangle 113"/>
                  <p:cNvSpPr/>
                  <p:nvPr/>
                </p:nvSpPr>
                <p:spPr>
                  <a:xfrm rot="5400000">
                    <a:off x="5835282" y="4099128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3" name="TextBox 102"/>
                <p:cNvSpPr txBox="1"/>
                <p:nvPr/>
              </p:nvSpPr>
              <p:spPr>
                <a:xfrm>
                  <a:off x="2032296" y="988870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104" name="Straight Connector 103"/>
                <p:cNvCxnSpPr/>
                <p:nvPr/>
              </p:nvCxnSpPr>
              <p:spPr>
                <a:xfrm>
                  <a:off x="1285945" y="7961535"/>
                  <a:ext cx="1" cy="55864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1005375" y="7976106"/>
                  <a:ext cx="280114" cy="232783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>
                  <a:off x="1286887" y="7969235"/>
                  <a:ext cx="288474" cy="233470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7" name="Group 106"/>
                <p:cNvGrpSpPr>
                  <a:grpSpLocks noChangeAspect="1"/>
                </p:cNvGrpSpPr>
                <p:nvPr/>
              </p:nvGrpSpPr>
              <p:grpSpPr>
                <a:xfrm rot="5400000">
                  <a:off x="1113301" y="9371198"/>
                  <a:ext cx="343622" cy="1521864"/>
                  <a:chOff x="8761217" y="3070908"/>
                  <a:chExt cx="162569" cy="720000"/>
                </a:xfrm>
              </p:grpSpPr>
              <p:sp>
                <p:nvSpPr>
                  <p:cNvPr id="111" name="Rectangle 110"/>
                  <p:cNvSpPr/>
                  <p:nvPr/>
                </p:nvSpPr>
                <p:spPr>
                  <a:xfrm rot="10800000" flipH="1" flipV="1">
                    <a:off x="8761217" y="3070908"/>
                    <a:ext cx="111764" cy="720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 rot="5400000" flipV="1">
                    <a:off x="8512983" y="3380104"/>
                    <a:ext cx="720000" cy="101607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8" name="Rectangle 107"/>
                <p:cNvSpPr/>
                <p:nvPr/>
              </p:nvSpPr>
              <p:spPr>
                <a:xfrm>
                  <a:off x="719137" y="7735085"/>
                  <a:ext cx="1131045" cy="2265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ga-IE" dirty="0" smtClean="0">
                      <a:solidFill>
                        <a:schemeClr val="tx1"/>
                      </a:solidFill>
                    </a:rPr>
                    <a:t>Camera</a:t>
                  </a:r>
                  <a:endParaRPr lang="ga-IE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9" name="Straight Connector 108"/>
                <p:cNvCxnSpPr/>
                <p:nvPr/>
              </p:nvCxnSpPr>
              <p:spPr>
                <a:xfrm flipH="1" flipV="1">
                  <a:off x="728914" y="7979803"/>
                  <a:ext cx="1081888" cy="3866"/>
                </a:xfrm>
                <a:prstGeom prst="line">
                  <a:avLst/>
                </a:prstGeom>
                <a:ln w="5715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5" name="Group 174"/>
                <p:cNvGrpSpPr/>
                <p:nvPr/>
              </p:nvGrpSpPr>
              <p:grpSpPr>
                <a:xfrm flipH="1">
                  <a:off x="2593199" y="14139766"/>
                  <a:ext cx="2539227" cy="2716"/>
                  <a:chOff x="-2997603" y="6429085"/>
                  <a:chExt cx="2539227" cy="2716"/>
                </a:xfrm>
              </p:grpSpPr>
              <p:cxnSp>
                <p:nvCxnSpPr>
                  <p:cNvPr id="176" name="Straight Arrow Connector 175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" name="Straight Arrow Connector 176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" name="Straight Arrow Connector 177"/>
                  <p:cNvCxnSpPr/>
                  <p:nvPr/>
                </p:nvCxnSpPr>
                <p:spPr>
                  <a:xfrm flipV="1">
                    <a:off x="-2997603" y="6430958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Arrow Connector 178"/>
                  <p:cNvCxnSpPr/>
                  <p:nvPr/>
                </p:nvCxnSpPr>
                <p:spPr>
                  <a:xfrm>
                    <a:off x="-2419332" y="6431801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8" name="Rectangle 67"/>
              <p:cNvSpPr/>
              <p:nvPr/>
            </p:nvSpPr>
            <p:spPr>
              <a:xfrm>
                <a:off x="-4067029" y="-74777"/>
                <a:ext cx="10387684" cy="71050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4465491" y="5371899"/>
              <a:ext cx="45719" cy="554740"/>
              <a:chOff x="3063276" y="3260558"/>
              <a:chExt cx="45719" cy="554740"/>
            </a:xfrm>
          </p:grpSpPr>
          <p:sp>
            <p:nvSpPr>
              <p:cNvPr id="73" name="Rectangle 72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55" name="Rectangle 15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3742069" y="5367675"/>
              <a:ext cx="45719" cy="554740"/>
              <a:chOff x="3063276" y="3260558"/>
              <a:chExt cx="45719" cy="554740"/>
            </a:xfrm>
          </p:grpSpPr>
          <p:sp>
            <p:nvSpPr>
              <p:cNvPr id="161" name="Rectangle 16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2" name="Rectangle 16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 rot="16200000">
              <a:off x="5440665" y="3921689"/>
              <a:ext cx="45719" cy="554740"/>
              <a:chOff x="3063276" y="3260558"/>
              <a:chExt cx="45719" cy="554740"/>
            </a:xfrm>
          </p:grpSpPr>
          <p:sp>
            <p:nvSpPr>
              <p:cNvPr id="164" name="Rectangle 163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5" name="Rectangle 16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>
              <a:off x="5443848" y="2794811"/>
              <a:ext cx="45719" cy="554740"/>
              <a:chOff x="3063276" y="3260558"/>
              <a:chExt cx="45719" cy="554740"/>
            </a:xfrm>
          </p:grpSpPr>
          <p:sp>
            <p:nvSpPr>
              <p:cNvPr id="167" name="Rectangle 166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8" name="Rectangle 167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9" name="Group 168"/>
            <p:cNvGrpSpPr/>
            <p:nvPr/>
          </p:nvGrpSpPr>
          <p:grpSpPr>
            <a:xfrm>
              <a:off x="-1513929" y="5368268"/>
              <a:ext cx="45719" cy="554740"/>
              <a:chOff x="3063276" y="3260558"/>
              <a:chExt cx="45719" cy="554740"/>
            </a:xfrm>
          </p:grpSpPr>
          <p:sp>
            <p:nvSpPr>
              <p:cNvPr id="170" name="Rectangle 169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71" name="Rectangle 170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72" name="Group 171"/>
            <p:cNvGrpSpPr/>
            <p:nvPr/>
          </p:nvGrpSpPr>
          <p:grpSpPr>
            <a:xfrm>
              <a:off x="-2237351" y="5364044"/>
              <a:ext cx="45719" cy="554740"/>
              <a:chOff x="3063276" y="3260558"/>
              <a:chExt cx="45719" cy="554740"/>
            </a:xfrm>
          </p:grpSpPr>
          <p:sp>
            <p:nvSpPr>
              <p:cNvPr id="185" name="Rectangle 184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6" name="Rectangle 185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 rot="16200000">
              <a:off x="-3255677" y="3928002"/>
              <a:ext cx="45719" cy="554740"/>
              <a:chOff x="3063276" y="3260558"/>
              <a:chExt cx="45719" cy="554740"/>
            </a:xfrm>
          </p:grpSpPr>
          <p:sp>
            <p:nvSpPr>
              <p:cNvPr id="188" name="Rectangle 187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9" name="Rectangle 188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 rot="16200000">
              <a:off x="-3257123" y="2816106"/>
              <a:ext cx="45719" cy="554740"/>
              <a:chOff x="3063276" y="3260558"/>
              <a:chExt cx="45719" cy="554740"/>
            </a:xfrm>
          </p:grpSpPr>
          <p:sp>
            <p:nvSpPr>
              <p:cNvPr id="191" name="Rectangle 19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92" name="Rectangle 19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0199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477593" y="74"/>
            <a:ext cx="9610602" cy="6969267"/>
            <a:chOff x="1477593" y="74"/>
            <a:chExt cx="9610602" cy="6969267"/>
          </a:xfrm>
        </p:grpSpPr>
        <p:sp>
          <p:nvSpPr>
            <p:cNvPr id="148" name="Rectangle 147"/>
            <p:cNvSpPr/>
            <p:nvPr/>
          </p:nvSpPr>
          <p:spPr>
            <a:xfrm>
              <a:off x="5986681" y="2407181"/>
              <a:ext cx="541623" cy="18752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10" name="Straight Connector 109"/>
            <p:cNvCxnSpPr>
              <a:stCxn id="19" idx="1"/>
              <a:endCxn id="19" idx="3"/>
            </p:cNvCxnSpPr>
            <p:nvPr/>
          </p:nvCxnSpPr>
          <p:spPr>
            <a:xfrm>
              <a:off x="6258383" y="4972221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>
              <a:grpSpLocks noChangeAspect="1"/>
            </p:cNvGrpSpPr>
            <p:nvPr/>
          </p:nvGrpSpPr>
          <p:grpSpPr>
            <a:xfrm flipV="1">
              <a:off x="5962890" y="4279819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3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33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 rot="5400000">
              <a:off x="5266490" y="4972307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5400000">
              <a:off x="5994404" y="844133"/>
              <a:ext cx="527958" cy="527959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8" name="Rectangle 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7200000">
              <a:off x="1955066" y="4422377"/>
              <a:ext cx="1276389" cy="890838"/>
              <a:chOff x="1284113" y="3745494"/>
              <a:chExt cx="1351990" cy="943601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" name="Flowchart: Direct Access Storage 1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" name="Flowchart: Magnetic Disk 1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Flowchart: Magnetic Disk 1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 rot="5400000">
              <a:off x="9677547" y="5240018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 rot="5400000" flipV="1">
              <a:off x="6656216" y="4972282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7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5400000">
              <a:off x="5730425" y="4972221"/>
              <a:ext cx="1055917" cy="105591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2" name="Group 21"/>
            <p:cNvGrpSpPr>
              <a:grpSpLocks noChangeAspect="1"/>
            </p:cNvGrpSpPr>
            <p:nvPr/>
          </p:nvGrpSpPr>
          <p:grpSpPr>
            <a:xfrm rot="14400000" flipV="1">
              <a:off x="9328975" y="5662904"/>
              <a:ext cx="1276389" cy="890838"/>
              <a:chOff x="1284113" y="3745494"/>
              <a:chExt cx="1351990" cy="943601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4" name="Flowchart: Direct Access Storage 23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5" name="Flowchart: Magnetic Disk 24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6" name="Flowchart: Magnetic Disk 25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7" name="Oval 26"/>
            <p:cNvSpPr/>
            <p:nvPr/>
          </p:nvSpPr>
          <p:spPr>
            <a:xfrm rot="5400000">
              <a:off x="2310512" y="5231236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8" name="Straight Connector 27"/>
            <p:cNvCxnSpPr>
              <a:stCxn id="65" idx="0"/>
              <a:endCxn id="88" idx="0"/>
            </p:cNvCxnSpPr>
            <p:nvPr/>
          </p:nvCxnSpPr>
          <p:spPr>
            <a:xfrm flipH="1">
              <a:off x="1989494" y="5499249"/>
              <a:ext cx="8474592" cy="1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 rot="5400000">
              <a:off x="4496273" y="516398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" name="Straight Connector 29"/>
            <p:cNvCxnSpPr/>
            <p:nvPr/>
          </p:nvCxnSpPr>
          <p:spPr>
            <a:xfrm rot="5400000">
              <a:off x="3692054" y="4892597"/>
              <a:ext cx="318595" cy="11138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 flipH="1">
              <a:off x="3700231" y="4983064"/>
              <a:ext cx="319979" cy="113159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 rot="5400000">
              <a:off x="2487594" y="4794467"/>
              <a:ext cx="211183" cy="14024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909719" y="572062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100</a:t>
              </a:r>
              <a:endParaRPr lang="ga-IE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79495" y="5720628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7596542" y="516425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37" name="Rectangle 36"/>
            <p:cNvSpPr/>
            <p:nvPr/>
          </p:nvSpPr>
          <p:spPr>
            <a:xfrm rot="5400000">
              <a:off x="9733233" y="4760116"/>
              <a:ext cx="211183" cy="1472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" name="Straight Connector 37"/>
            <p:cNvCxnSpPr/>
            <p:nvPr/>
          </p:nvCxnSpPr>
          <p:spPr>
            <a:xfrm rot="5400000">
              <a:off x="8473781" y="4947675"/>
              <a:ext cx="311298" cy="119062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 flipH="1">
              <a:off x="8500895" y="4864163"/>
              <a:ext cx="290401" cy="1185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 rot="10800000" flipH="1" flipV="1">
              <a:off x="9094124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1" name="Rectangle 4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8034116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4" name="Rectangle 4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0800000" flipH="1" flipV="1">
              <a:off x="4232086" y="5236120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7" name="Rectangle 4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flipH="1">
              <a:off x="3098195" y="5236463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50" name="Rectangle 4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Oval 5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Rectangle 51"/>
            <p:cNvSpPr/>
            <p:nvPr/>
          </p:nvSpPr>
          <p:spPr>
            <a:xfrm rot="10800000">
              <a:off x="1888414" y="4652318"/>
              <a:ext cx="211183" cy="954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3" name="Straight Connector 52"/>
            <p:cNvCxnSpPr>
              <a:endCxn id="21" idx="0"/>
            </p:cNvCxnSpPr>
            <p:nvPr/>
          </p:nvCxnSpPr>
          <p:spPr>
            <a:xfrm flipH="1" flipV="1">
              <a:off x="1992220" y="1699113"/>
              <a:ext cx="2872" cy="392674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20" idx="2"/>
            </p:cNvCxnSpPr>
            <p:nvPr/>
          </p:nvCxnSpPr>
          <p:spPr>
            <a:xfrm flipV="1">
              <a:off x="10457231" y="1103568"/>
              <a:ext cx="1073" cy="456384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698435" y="571788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100</a:t>
              </a:r>
              <a:endParaRPr lang="ga-IE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792409" y="5717889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59822" y="364364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200</a:t>
              </a:r>
              <a:endParaRPr lang="ga-IE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567213" y="20190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59" name="Rectangle 58"/>
            <p:cNvSpPr/>
            <p:nvPr/>
          </p:nvSpPr>
          <p:spPr>
            <a:xfrm rot="16200000">
              <a:off x="5551177" y="983244"/>
              <a:ext cx="369571" cy="14289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60" name="Straight Connector 59"/>
            <p:cNvCxnSpPr>
              <a:stCxn id="21" idx="0"/>
              <a:endCxn id="62" idx="2"/>
            </p:cNvCxnSpPr>
            <p:nvPr/>
          </p:nvCxnSpPr>
          <p:spPr>
            <a:xfrm flipV="1">
              <a:off x="1992220" y="1698819"/>
              <a:ext cx="4268818" cy="2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20" idx="2"/>
            </p:cNvCxnSpPr>
            <p:nvPr/>
          </p:nvCxnSpPr>
          <p:spPr>
            <a:xfrm flipV="1">
              <a:off x="6081486" y="1103568"/>
              <a:ext cx="4376818" cy="195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 rot="18900000" flipV="1">
              <a:off x="6034391" y="168335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6200000">
              <a:off x="7085532" y="-89099"/>
              <a:ext cx="369571" cy="2391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4" name="Rectangle 63"/>
            <p:cNvSpPr/>
            <p:nvPr/>
          </p:nvSpPr>
          <p:spPr>
            <a:xfrm rot="10800000">
              <a:off x="10353458" y="4588668"/>
              <a:ext cx="211183" cy="10143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5" name="Rectangle 64"/>
            <p:cNvSpPr/>
            <p:nvPr/>
          </p:nvSpPr>
          <p:spPr>
            <a:xfrm rot="8100000" flipV="1">
              <a:off x="10237439" y="54837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343244" y="924707"/>
              <a:ext cx="2039006" cy="444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8057350" y="1455681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380217" y="36399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69" name="Straight Connector 68"/>
            <p:cNvCxnSpPr>
              <a:endCxn id="20" idx="1"/>
            </p:cNvCxnSpPr>
            <p:nvPr/>
          </p:nvCxnSpPr>
          <p:spPr>
            <a:xfrm flipV="1">
              <a:off x="8339753" y="1252898"/>
              <a:ext cx="2342545" cy="4198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10332247" y="1140619"/>
              <a:ext cx="292891" cy="34385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20" idx="3"/>
            </p:cNvCxnSpPr>
            <p:nvPr/>
          </p:nvCxnSpPr>
          <p:spPr>
            <a:xfrm>
              <a:off x="10308975" y="879574"/>
              <a:ext cx="266156" cy="37067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 rot="16200000" flipH="1">
              <a:off x="10351457" y="4425589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3" name="Rectangle 7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4" name="Oval 7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 flipH="1">
              <a:off x="8334268" y="83773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6" name="Rectangle 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7" name="Oval 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78" name="Straight Connector 77"/>
            <p:cNvCxnSpPr/>
            <p:nvPr/>
          </p:nvCxnSpPr>
          <p:spPr>
            <a:xfrm flipH="1" flipV="1">
              <a:off x="1895253" y="1775637"/>
              <a:ext cx="218683" cy="289806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1874044" y="1594152"/>
              <a:ext cx="186987" cy="30659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 rot="16200000" flipH="1">
              <a:off x="1886554" y="4495001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1" name="Rectangle 8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2" name="Oval 8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83" name="Straight Connector 82"/>
            <p:cNvCxnSpPr>
              <a:endCxn id="21" idx="2"/>
            </p:cNvCxnSpPr>
            <p:nvPr/>
          </p:nvCxnSpPr>
          <p:spPr>
            <a:xfrm flipH="1">
              <a:off x="1917556" y="1515175"/>
              <a:ext cx="3177921" cy="10927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863356" y="1778295"/>
              <a:ext cx="3225135" cy="1035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 rot="10800000" flipH="1" flipV="1">
              <a:off x="4890602" y="143426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6" name="Rectangle 8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7" name="Oval 8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 rot="13500000" flipV="1">
              <a:off x="1688182" y="5483894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 rot="8100000">
              <a:off x="6221588" y="1760091"/>
              <a:ext cx="359587" cy="185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0" name="Rectangle 89"/>
            <p:cNvSpPr/>
            <p:nvPr/>
          </p:nvSpPr>
          <p:spPr>
            <a:xfrm rot="8100000">
              <a:off x="10457000" y="5565647"/>
              <a:ext cx="260049" cy="1396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1" name="Rectangle 90"/>
            <p:cNvSpPr/>
            <p:nvPr/>
          </p:nvSpPr>
          <p:spPr>
            <a:xfrm rot="2700000">
              <a:off x="1727743" y="5561832"/>
              <a:ext cx="271011" cy="14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32329" y="936633"/>
              <a:ext cx="783316" cy="541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cxnSp>
          <p:nvCxnSpPr>
            <p:cNvPr id="95" name="Straight Connector 94"/>
            <p:cNvCxnSpPr>
              <a:endCxn id="62" idx="2"/>
            </p:cNvCxnSpPr>
            <p:nvPr/>
          </p:nvCxnSpPr>
          <p:spPr>
            <a:xfrm>
              <a:off x="6257925" y="1119188"/>
              <a:ext cx="3113" cy="57963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076950" y="1288256"/>
              <a:ext cx="1752" cy="587456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6441281" y="923925"/>
              <a:ext cx="2092" cy="59255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8059967" y="4143786"/>
              <a:ext cx="152076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73108" y="6015234"/>
              <a:ext cx="136273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o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bject</a:t>
              </a:r>
            </a:p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495970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995366" y="4945974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995948" y="571014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938838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438234" y="4946469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438816" y="5710638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951303" y="4143786"/>
              <a:ext cx="1541632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3689759" y="498594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8813488" y="4987088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ectangle 113"/>
            <p:cNvSpPr/>
            <p:nvPr/>
          </p:nvSpPr>
          <p:spPr>
            <a:xfrm>
              <a:off x="9908988" y="5328247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89099" y="47901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35088" y="5741793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536878" y="532750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119" name="Straight Connector 118"/>
            <p:cNvCxnSpPr/>
            <p:nvPr/>
          </p:nvCxnSpPr>
          <p:spPr>
            <a:xfrm rot="16200000">
              <a:off x="2005552" y="245941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16200000">
              <a:off x="10468694" y="2503753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7489449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8158580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8827711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9308724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 rot="13500000" flipV="1">
              <a:off x="10231657" y="1013440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310438" y="6204154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3690226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>
              <a:off x="4358731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2675563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>
              <a:off x="3194676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168943" y="6308428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8900000" flipV="1">
              <a:off x="1690909" y="16089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1552575" y="3121572"/>
              <a:ext cx="0" cy="1638547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V="1">
              <a:off x="11084720" y="3110672"/>
              <a:ext cx="0" cy="1527004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/>
            <p:cNvGrpSpPr/>
            <p:nvPr/>
          </p:nvGrpSpPr>
          <p:grpSpPr>
            <a:xfrm>
              <a:off x="1552575" y="4793456"/>
              <a:ext cx="964433" cy="1473996"/>
              <a:chOff x="1552575" y="4793456"/>
              <a:chExt cx="964433" cy="1473996"/>
            </a:xfrm>
          </p:grpSpPr>
          <p:cxnSp>
            <p:nvCxnSpPr>
              <p:cNvPr id="153" name="Straight Arrow Connector 152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/>
              <p:cNvCxnSpPr/>
              <p:nvPr/>
            </p:nvCxnSpPr>
            <p:spPr>
              <a:xfrm flipV="1">
                <a:off x="1552575" y="6261866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/>
            <p:cNvGrpSpPr/>
            <p:nvPr/>
          </p:nvGrpSpPr>
          <p:grpSpPr>
            <a:xfrm flipH="1">
              <a:off x="10123762" y="4715285"/>
              <a:ext cx="964433" cy="1554135"/>
              <a:chOff x="1552575" y="4793456"/>
              <a:chExt cx="964433" cy="1554135"/>
            </a:xfrm>
          </p:grpSpPr>
          <p:cxnSp>
            <p:nvCxnSpPr>
              <p:cNvPr id="181" name="Straight Arrow Connector 180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Arrow Connector 181"/>
              <p:cNvCxnSpPr/>
              <p:nvPr/>
            </p:nvCxnSpPr>
            <p:spPr>
              <a:xfrm flipV="1">
                <a:off x="1552575" y="6347591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6615654" y="40114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701404" y="4230377"/>
              <a:ext cx="1106368" cy="79119"/>
              <a:chOff x="5703451" y="4230377"/>
              <a:chExt cx="1106368" cy="79119"/>
            </a:xfrm>
          </p:grpSpPr>
          <p:sp>
            <p:nvSpPr>
              <p:cNvPr id="136" name="Rectangle 135"/>
              <p:cNvSpPr/>
              <p:nvPr/>
            </p:nvSpPr>
            <p:spPr>
              <a:xfrm rot="5400000">
                <a:off x="6599451" y="4098546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/>
              <p:cNvSpPr/>
              <p:nvPr/>
            </p:nvSpPr>
            <p:spPr>
              <a:xfrm rot="5400000">
                <a:off x="5835282" y="4099128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6963695" y="203784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6257492" y="214343"/>
              <a:ext cx="1" cy="528598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992014" y="228130"/>
              <a:ext cx="265046" cy="220261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258383" y="221629"/>
              <a:ext cx="272956" cy="22091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>
              <a:grpSpLocks noChangeAspect="1"/>
            </p:cNvGrpSpPr>
            <p:nvPr/>
          </p:nvGrpSpPr>
          <p:grpSpPr>
            <a:xfrm rot="5400000">
              <a:off x="6094135" y="1548177"/>
              <a:ext cx="325138" cy="1440000"/>
              <a:chOff x="8761217" y="3070908"/>
              <a:chExt cx="162569" cy="720000"/>
            </a:xfrm>
          </p:grpSpPr>
          <p:sp>
            <p:nvSpPr>
              <p:cNvPr id="145" name="Rectangle 144"/>
              <p:cNvSpPr/>
              <p:nvPr/>
            </p:nvSpPr>
            <p:spPr>
              <a:xfrm rot="10800000" flipH="1" flipV="1">
                <a:off x="8761217" y="3070908"/>
                <a:ext cx="111764" cy="720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46" name="Oval 145"/>
              <p:cNvSpPr/>
              <p:nvPr/>
            </p:nvSpPr>
            <p:spPr>
              <a:xfrm rot="5400000" flipV="1">
                <a:off x="8512983" y="3380104"/>
                <a:ext cx="720000" cy="101607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7" name="Rectangle 126"/>
            <p:cNvSpPr/>
            <p:nvPr/>
          </p:nvSpPr>
          <p:spPr>
            <a:xfrm>
              <a:off x="5721174" y="74"/>
              <a:ext cx="1070204" cy="2143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H="1" flipV="1">
              <a:off x="5730425" y="231628"/>
              <a:ext cx="1023691" cy="3658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>
              <a:off x="6769077" y="67683"/>
              <a:ext cx="25515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636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217" y="2745186"/>
            <a:ext cx="10406970" cy="69379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17" y="-2591512"/>
            <a:ext cx="6834124" cy="487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20239" y="-4417238"/>
            <a:ext cx="10963511" cy="7752383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" t="2210" r="5362" b="3154"/>
          <a:stretch/>
        </p:blipFill>
        <p:spPr>
          <a:xfrm>
            <a:off x="-5001761" y="2282825"/>
            <a:ext cx="9526556" cy="62289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3949" y="3559172"/>
            <a:ext cx="3871296" cy="36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62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414" y="1825625"/>
            <a:ext cx="5439172" cy="4351338"/>
          </a:xfrm>
        </p:spPr>
      </p:pic>
    </p:spTree>
    <p:extLst>
      <p:ext uri="{BB962C8B-B14F-4D97-AF65-F5344CB8AC3E}">
        <p14:creationId xmlns:p14="http://schemas.microsoft.com/office/powerpoint/2010/main" val="359162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363579" y="-4362065"/>
            <a:ext cx="14233823" cy="11688681"/>
            <a:chOff x="-1363579" y="-4362065"/>
            <a:chExt cx="14233823" cy="11688681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/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5" idx="2"/>
            </p:cNvCxnSpPr>
            <p:nvPr/>
          </p:nvCxnSpPr>
          <p:spPr>
            <a:xfrm flipV="1">
              <a:off x="7144442" y="-706234"/>
              <a:ext cx="1450052" cy="3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/>
          </p:nvCxnSpPr>
          <p:spPr>
            <a:xfrm flipV="1">
              <a:off x="3549847" y="2537160"/>
              <a:ext cx="3604511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6040495" y="1417551"/>
              <a:ext cx="252000" cy="2226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749533" y="-1553459"/>
              <a:ext cx="252000" cy="167733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99" name="Rectangle 498"/>
            <p:cNvSpPr/>
            <p:nvPr/>
          </p:nvSpPr>
          <p:spPr>
            <a:xfrm rot="10800000">
              <a:off x="7033640" y="-840833"/>
              <a:ext cx="252000" cy="350219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Isosceles Triangle 2"/>
            <p:cNvSpPr/>
            <p:nvPr/>
          </p:nvSpPr>
          <p:spPr>
            <a:xfrm rot="1084950">
              <a:off x="7152297" y="2461109"/>
              <a:ext cx="261330" cy="26608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442" name="Group 441"/>
            <p:cNvGrpSpPr/>
            <p:nvPr/>
          </p:nvGrpSpPr>
          <p:grpSpPr>
            <a:xfrm rot="10800000">
              <a:off x="6948471" y="-895214"/>
              <a:ext cx="360000" cy="204798"/>
              <a:chOff x="7152214" y="2653231"/>
              <a:chExt cx="360000" cy="204798"/>
            </a:xfrm>
          </p:grpSpPr>
          <p:sp>
            <p:nvSpPr>
              <p:cNvPr id="443" name="Rectangle 442"/>
              <p:cNvSpPr/>
              <p:nvPr/>
            </p:nvSpPr>
            <p:spPr>
              <a:xfrm rot="8100000" flipV="1">
                <a:off x="7152214" y="2670601"/>
                <a:ext cx="360000" cy="72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4" name="Isosceles Triangle 443"/>
              <p:cNvSpPr/>
              <p:nvPr/>
            </p:nvSpPr>
            <p:spPr>
              <a:xfrm rot="1084950">
                <a:off x="7307640" y="2653231"/>
                <a:ext cx="203080" cy="20479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278" name="TextBox 277"/>
            <p:cNvSpPr txBox="1"/>
            <p:nvPr/>
          </p:nvSpPr>
          <p:spPr>
            <a:xfrm>
              <a:off x="11475089" y="2462895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280" name="TextBox 279"/>
            <p:cNvSpPr txBox="1"/>
            <p:nvPr/>
          </p:nvSpPr>
          <p:spPr>
            <a:xfrm>
              <a:off x="11515212" y="-4362065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281" name="Rectangle 280"/>
            <p:cNvSpPr/>
            <p:nvPr/>
          </p:nvSpPr>
          <p:spPr>
            <a:xfrm rot="8100000" flipH="1" flipV="1">
              <a:off x="11323147" y="2498874"/>
              <a:ext cx="360000" cy="13557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Rectangle 281"/>
            <p:cNvSpPr/>
            <p:nvPr/>
          </p:nvSpPr>
          <p:spPr>
            <a:xfrm rot="13500000" flipV="1">
              <a:off x="11324008" y="-4071826"/>
              <a:ext cx="360000" cy="13557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84" name="Group 283"/>
            <p:cNvGrpSpPr>
              <a:grpSpLocks noChangeAspect="1"/>
            </p:cNvGrpSpPr>
            <p:nvPr/>
          </p:nvGrpSpPr>
          <p:grpSpPr>
            <a:xfrm>
              <a:off x="5261867" y="-1976626"/>
              <a:ext cx="6654907" cy="2536285"/>
              <a:chOff x="5254388" y="496025"/>
              <a:chExt cx="6728346" cy="2564270"/>
            </a:xfrm>
          </p:grpSpPr>
          <p:grpSp>
            <p:nvGrpSpPr>
              <p:cNvPr id="285" name="Group 284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288" name="Group 287"/>
                <p:cNvGrpSpPr/>
                <p:nvPr/>
              </p:nvGrpSpPr>
              <p:grpSpPr>
                <a:xfrm>
                  <a:off x="5361152" y="1102458"/>
                  <a:ext cx="6143100" cy="1305434"/>
                  <a:chOff x="5688699" y="2753838"/>
                  <a:chExt cx="6143100" cy="1305434"/>
                </a:xfrm>
              </p:grpSpPr>
              <p:grpSp>
                <p:nvGrpSpPr>
                  <p:cNvPr id="290" name="Group 289"/>
                  <p:cNvGrpSpPr/>
                  <p:nvPr/>
                </p:nvGrpSpPr>
                <p:grpSpPr>
                  <a:xfrm>
                    <a:off x="5688699" y="2753838"/>
                    <a:ext cx="6019044" cy="1305434"/>
                    <a:chOff x="5688699" y="2753838"/>
                    <a:chExt cx="6019044" cy="1305434"/>
                  </a:xfrm>
                </p:grpSpPr>
                <p:sp>
                  <p:nvSpPr>
                    <p:cNvPr id="321" name="Rectangle 320"/>
                    <p:cNvSpPr/>
                    <p:nvPr/>
                  </p:nvSpPr>
                  <p:spPr>
                    <a:xfrm rot="16200000">
                      <a:off x="10042254" y="2629865"/>
                      <a:ext cx="308501" cy="162206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rgbClr val="0B9D12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294" name="Straight Connector 293"/>
                    <p:cNvCxnSpPr>
                      <a:stCxn id="327" idx="3"/>
                    </p:cNvCxnSpPr>
                    <p:nvPr/>
                  </p:nvCxnSpPr>
                  <p:spPr>
                    <a:xfrm flipV="1">
                      <a:off x="6675450" y="3267486"/>
                      <a:ext cx="2629893" cy="163420"/>
                    </a:xfrm>
                    <a:prstGeom prst="line">
                      <a:avLst/>
                    </a:prstGeom>
                    <a:ln w="38100">
                      <a:solidFill>
                        <a:srgbClr val="0B9D1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16" name="TextBox 315"/>
                    <p:cNvSpPr txBox="1"/>
                    <p:nvPr/>
                  </p:nvSpPr>
                  <p:spPr>
                    <a:xfrm>
                      <a:off x="9029055" y="2753838"/>
                      <a:ext cx="666429" cy="373407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b="1" dirty="0" smtClean="0">
                          <a:solidFill>
                            <a:srgbClr val="06A52E"/>
                          </a:solidFill>
                        </a:rPr>
                        <a:t>f </a:t>
                      </a:r>
                      <a:r>
                        <a:rPr lang="ga-IE" b="1" dirty="0">
                          <a:solidFill>
                            <a:srgbClr val="06A52E"/>
                          </a:solidFill>
                        </a:rPr>
                        <a:t>2</a:t>
                      </a:r>
                      <a:r>
                        <a:rPr lang="ga-IE" b="1" dirty="0" smtClean="0">
                          <a:solidFill>
                            <a:srgbClr val="06A52E"/>
                          </a:solidFill>
                        </a:rPr>
                        <a:t>00</a:t>
                      </a:r>
                      <a:endParaRPr lang="ga-IE" b="1" dirty="0">
                        <a:solidFill>
                          <a:srgbClr val="06A52E"/>
                        </a:solidFill>
                      </a:endParaRPr>
                    </a:p>
                  </p:txBody>
                </p:sp>
                <p:grpSp>
                  <p:nvGrpSpPr>
                    <p:cNvPr id="320" name="Group 319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34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9050">
                        <a:solidFill>
                          <a:srgbClr val="0B9D12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348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rgbClr val="0B9D12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cxnSp>
                  <p:nvCxnSpPr>
                    <p:cNvPr id="322" name="Straight Connector 321"/>
                    <p:cNvCxnSpPr>
                      <a:stCxn id="327" idx="3"/>
                    </p:cNvCxnSpPr>
                    <p:nvPr/>
                  </p:nvCxnSpPr>
                  <p:spPr>
                    <a:xfrm>
                      <a:off x="6675450" y="3430907"/>
                      <a:ext cx="2629893" cy="145081"/>
                    </a:xfrm>
                    <a:prstGeom prst="line">
                      <a:avLst/>
                    </a:prstGeom>
                    <a:ln w="38100">
                      <a:solidFill>
                        <a:srgbClr val="0B9D1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26" name="Group 325"/>
                    <p:cNvGrpSpPr/>
                    <p:nvPr/>
                  </p:nvGrpSpPr>
                  <p:grpSpPr>
                    <a:xfrm rot="10800000" flipH="1" flipV="1">
                      <a:off x="9305343" y="3070904"/>
                      <a:ext cx="162580" cy="720001"/>
                      <a:chOff x="4498984" y="4195910"/>
                      <a:chExt cx="198415" cy="501555"/>
                    </a:xfrm>
                    <a:solidFill>
                      <a:schemeClr val="bg2"/>
                    </a:solidFill>
                  </p:grpSpPr>
                  <p:sp>
                    <p:nvSpPr>
                      <p:cNvPr id="329" name="Rectangle 328"/>
                      <p:cNvSpPr/>
                      <p:nvPr/>
                    </p:nvSpPr>
                    <p:spPr>
                      <a:xfrm>
                        <a:off x="4498984" y="4195910"/>
                        <a:ext cx="136406" cy="501554"/>
                      </a:xfrm>
                      <a:prstGeom prst="rect">
                        <a:avLst/>
                      </a:prstGeom>
                      <a:grpFill/>
                      <a:ln w="19050">
                        <a:solidFill>
                          <a:srgbClr val="0B9D1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336" name="Oval 335"/>
                      <p:cNvSpPr/>
                      <p:nvPr/>
                    </p:nvSpPr>
                    <p:spPr>
                      <a:xfrm rot="16200000" flipH="1">
                        <a:off x="4384618" y="4384683"/>
                        <a:ext cx="501554" cy="124009"/>
                      </a:xfrm>
                      <a:prstGeom prst="ellipse">
                        <a:avLst/>
                      </a:prstGeom>
                      <a:grpFill/>
                      <a:ln w="19050">
                        <a:solidFill>
                          <a:srgbClr val="0B9D1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327" name="Rectangle 3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0B9D1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600" b="1" dirty="0" smtClean="0">
                          <a:solidFill>
                            <a:srgbClr val="06A52E"/>
                          </a:solidFill>
                        </a:rPr>
                        <a:t>Camera</a:t>
                      </a:r>
                      <a:endParaRPr lang="ga-IE" sz="1600" b="1" dirty="0">
                        <a:solidFill>
                          <a:srgbClr val="06A52E"/>
                        </a:solidFill>
                      </a:endParaRPr>
                    </a:p>
                  </p:txBody>
                </p:sp>
                <p:sp>
                  <p:nvSpPr>
                    <p:cNvPr id="328" name="TextBox 327"/>
                    <p:cNvSpPr txBox="1"/>
                    <p:nvPr/>
                  </p:nvSpPr>
                  <p:spPr>
                    <a:xfrm>
                      <a:off x="6623442" y="3685865"/>
                      <a:ext cx="652232" cy="373407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b="1" dirty="0" smtClean="0">
                          <a:solidFill>
                            <a:srgbClr val="06A52E"/>
                          </a:solidFill>
                        </a:rPr>
                        <a:t>filter</a:t>
                      </a:r>
                      <a:endParaRPr lang="ga-IE" b="1" dirty="0">
                        <a:solidFill>
                          <a:srgbClr val="06A52E"/>
                        </a:solidFill>
                      </a:endParaRPr>
                    </a:p>
                  </p:txBody>
                </p:sp>
              </p:grpSp>
              <p:grpSp>
                <p:nvGrpSpPr>
                  <p:cNvPr id="291" name="Group 290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292" name="Straight Connector 291"/>
                    <p:cNvCxnSpPr>
                      <a:stCxn id="348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rgbClr val="0B9D12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3" name="Straight Connector 292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rgbClr val="0B9D12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289" name="Rectangle 288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287" name="Rectangle 286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B9D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2071572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/>
          <p:cNvGrpSpPr/>
          <p:nvPr/>
        </p:nvGrpSpPr>
        <p:grpSpPr>
          <a:xfrm>
            <a:off x="-1886965" y="583177"/>
            <a:ext cx="9737167" cy="5366629"/>
            <a:chOff x="326845" y="-19727"/>
            <a:chExt cx="9737167" cy="5366629"/>
          </a:xfrm>
        </p:grpSpPr>
        <p:sp>
          <p:nvSpPr>
            <p:cNvPr id="4" name="Shape 52"/>
            <p:cNvSpPr txBox="1"/>
            <p:nvPr/>
          </p:nvSpPr>
          <p:spPr>
            <a:xfrm>
              <a:off x="326845" y="1031477"/>
              <a:ext cx="1440000" cy="1440000"/>
            </a:xfrm>
            <a:prstGeom prst="rect">
              <a:avLst/>
            </a:prstGeom>
            <a:solidFill>
              <a:schemeClr val="bg1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PC </a:t>
              </a: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1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5" name="Shape 59"/>
            <p:cNvSpPr txBox="1"/>
            <p:nvPr/>
          </p:nvSpPr>
          <p:spPr>
            <a:xfrm>
              <a:off x="3016776" y="1253058"/>
              <a:ext cx="1440000" cy="36000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RS232 Hub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6" name="Shape 59"/>
            <p:cNvSpPr txBox="1"/>
            <p:nvPr/>
          </p:nvSpPr>
          <p:spPr>
            <a:xfrm>
              <a:off x="3016776" y="2377963"/>
              <a:ext cx="1440000" cy="1429919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DAQ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V="1">
              <a:off x="1929046" y="1442583"/>
              <a:ext cx="108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Shape 59"/>
            <p:cNvSpPr txBox="1"/>
            <p:nvPr/>
          </p:nvSpPr>
          <p:spPr>
            <a:xfrm>
              <a:off x="3016776" y="1807584"/>
              <a:ext cx="1440000" cy="36000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AOTF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1929046" y="1987584"/>
              <a:ext cx="1080000" cy="387414"/>
              <a:chOff x="1891341" y="1470962"/>
              <a:chExt cx="1080000" cy="387414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 flipV="1">
                <a:off x="1891341" y="1470962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>
                <a:off x="1937873" y="1519822"/>
                <a:ext cx="8098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RS232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879424" y="2177338"/>
              <a:ext cx="1440000" cy="705231"/>
              <a:chOff x="5968172" y="1084061"/>
              <a:chExt cx="1440000" cy="705231"/>
            </a:xfrm>
          </p:grpSpPr>
          <p:sp>
            <p:nvSpPr>
              <p:cNvPr id="7" name="Shape 59"/>
              <p:cNvSpPr txBox="1"/>
              <p:nvPr/>
            </p:nvSpPr>
            <p:spPr>
              <a:xfrm>
                <a:off x="5968172" y="1084061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Galvo 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2" name="Shape 59"/>
              <p:cNvSpPr txBox="1"/>
              <p:nvPr/>
            </p:nvSpPr>
            <p:spPr>
              <a:xfrm>
                <a:off x="5968172" y="1429292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Galvo B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5879424" y="821986"/>
              <a:ext cx="1440000" cy="1238434"/>
              <a:chOff x="5971391" y="-319735"/>
              <a:chExt cx="1440000" cy="1238434"/>
            </a:xfrm>
          </p:grpSpPr>
          <p:sp>
            <p:nvSpPr>
              <p:cNvPr id="14" name="Shape 59"/>
              <p:cNvSpPr txBox="1"/>
              <p:nvPr/>
            </p:nvSpPr>
            <p:spPr>
              <a:xfrm>
                <a:off x="5971391" y="173479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Shape 59"/>
              <p:cNvSpPr txBox="1"/>
              <p:nvPr/>
            </p:nvSpPr>
            <p:spPr>
              <a:xfrm>
                <a:off x="5971391" y="422364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4" name="Shape 59"/>
              <p:cNvSpPr txBox="1"/>
              <p:nvPr/>
            </p:nvSpPr>
            <p:spPr>
              <a:xfrm>
                <a:off x="5971391" y="666699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5" name="Shape 59"/>
              <p:cNvSpPr txBox="1"/>
              <p:nvPr/>
            </p:nvSpPr>
            <p:spPr>
              <a:xfrm>
                <a:off x="5971391" y="-75406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6" name="Shape 59"/>
              <p:cNvSpPr txBox="1"/>
              <p:nvPr/>
            </p:nvSpPr>
            <p:spPr>
              <a:xfrm>
                <a:off x="5971391" y="-319735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37" name="Shape 59"/>
            <p:cNvSpPr txBox="1"/>
            <p:nvPr/>
          </p:nvSpPr>
          <p:spPr>
            <a:xfrm>
              <a:off x="5879424" y="2988532"/>
              <a:ext cx="144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Custom</a:t>
              </a:r>
              <a:b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</a:b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Eletronics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9" name="Shape 59"/>
            <p:cNvSpPr txBox="1"/>
            <p:nvPr/>
          </p:nvSpPr>
          <p:spPr>
            <a:xfrm>
              <a:off x="7760556" y="2988532"/>
              <a:ext cx="90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it-IT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Pulse </a:t>
              </a:r>
            </a:p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it-IT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Amp.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3321338" y="3255313"/>
              <a:ext cx="2423461" cy="1165728"/>
              <a:chOff x="3561864" y="2285464"/>
              <a:chExt cx="2423461" cy="1165728"/>
            </a:xfrm>
          </p:grpSpPr>
          <p:cxnSp>
            <p:nvCxnSpPr>
              <p:cNvPr id="38" name="Straight Arrow Connector 37"/>
              <p:cNvCxnSpPr>
                <a:stCxn id="40" idx="3"/>
              </p:cNvCxnSpPr>
              <p:nvPr/>
            </p:nvCxnSpPr>
            <p:spPr>
              <a:xfrm>
                <a:off x="4749140" y="2423964"/>
                <a:ext cx="1236185" cy="5892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3921669" y="2285464"/>
                <a:ext cx="82747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AO &amp; DO</a:t>
                </a:r>
                <a:endParaRPr lang="ga-IE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" name="TextBox 39"/>
              <p:cNvSpPr txBox="1"/>
              <p:nvPr/>
            </p:nvSpPr>
            <p:spPr>
              <a:xfrm rot="16200000">
                <a:off x="3423204" y="2973978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41" name="Straight Arrow Connector 40"/>
            <p:cNvCxnSpPr/>
            <p:nvPr/>
          </p:nvCxnSpPr>
          <p:spPr>
            <a:xfrm flipV="1">
              <a:off x="7386003" y="3398207"/>
              <a:ext cx="36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8734859" y="3398207"/>
              <a:ext cx="36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Shape 59"/>
            <p:cNvSpPr txBox="1"/>
            <p:nvPr/>
          </p:nvSpPr>
          <p:spPr>
            <a:xfrm>
              <a:off x="9164012" y="2988532"/>
              <a:ext cx="90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Laser</a:t>
              </a:r>
              <a:r>
                <a:rPr lang="en-US" sz="1600" b="1" i="0" u="none" strike="noStrike" cap="none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 </a:t>
              </a:r>
            </a:p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Mod.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45" name="Shape 52"/>
            <p:cNvSpPr txBox="1"/>
            <p:nvPr/>
          </p:nvSpPr>
          <p:spPr>
            <a:xfrm>
              <a:off x="326845" y="3906902"/>
              <a:ext cx="1440000" cy="1440000"/>
            </a:xfrm>
            <a:prstGeom prst="rect">
              <a:avLst/>
            </a:prstGeom>
            <a:solidFill>
              <a:schemeClr val="bg1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PC </a:t>
              </a: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2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46" name="Shape 59"/>
            <p:cNvSpPr txBox="1"/>
            <p:nvPr/>
          </p:nvSpPr>
          <p:spPr>
            <a:xfrm>
              <a:off x="3016776" y="4388052"/>
              <a:ext cx="1440000" cy="9588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Camera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1727861" y="4643517"/>
              <a:ext cx="1289135" cy="394869"/>
              <a:chOff x="2067835" y="5409721"/>
              <a:chExt cx="1289135" cy="394869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 flipV="1">
                <a:off x="2236668" y="5409721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2067835" y="5466036"/>
                <a:ext cx="12891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CameraLink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Arrow Connector 51"/>
            <p:cNvCxnSpPr/>
            <p:nvPr/>
          </p:nvCxnSpPr>
          <p:spPr>
            <a:xfrm flipV="1">
              <a:off x="3735316" y="3854695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Group 70"/>
            <p:cNvGrpSpPr/>
            <p:nvPr/>
          </p:nvGrpSpPr>
          <p:grpSpPr>
            <a:xfrm>
              <a:off x="4508614" y="2302086"/>
              <a:ext cx="1279580" cy="1491142"/>
              <a:chOff x="4508614" y="2305896"/>
              <a:chExt cx="1279580" cy="149114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4712597" y="2559484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5414635" y="2305896"/>
                <a:ext cx="373559" cy="427334"/>
                <a:chOff x="5414635" y="2305896"/>
                <a:chExt cx="373559" cy="427334"/>
              </a:xfrm>
            </p:grpSpPr>
            <p:cxnSp>
              <p:nvCxnSpPr>
                <p:cNvPr id="30" name="Straight Arrow Connector 29"/>
                <p:cNvCxnSpPr/>
                <p:nvPr/>
              </p:nvCxnSpPr>
              <p:spPr>
                <a:xfrm flipV="1">
                  <a:off x="5428194" y="234440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/>
                <p:cNvCxnSpPr/>
                <p:nvPr/>
              </p:nvCxnSpPr>
              <p:spPr>
                <a:xfrm flipV="1">
                  <a:off x="5428194" y="2694949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H="1">
                  <a:off x="5414635" y="2305896"/>
                  <a:ext cx="0" cy="427334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/>
              <p:cNvCxnSpPr/>
              <p:nvPr/>
            </p:nvCxnSpPr>
            <p:spPr>
              <a:xfrm>
                <a:off x="4508614" y="2527885"/>
                <a:ext cx="887289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TextBox 30"/>
              <p:cNvSpPr txBox="1"/>
              <p:nvPr/>
            </p:nvSpPr>
            <p:spPr>
              <a:xfrm>
                <a:off x="4795317" y="3458484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4508616" y="894779"/>
              <a:ext cx="1280191" cy="1080808"/>
              <a:chOff x="5022598" y="1429"/>
              <a:chExt cx="856836" cy="1080808"/>
            </a:xfrm>
          </p:grpSpPr>
          <p:cxnSp>
            <p:nvCxnSpPr>
              <p:cNvPr id="76" name="Straight Arrow Connector 75"/>
              <p:cNvCxnSpPr/>
              <p:nvPr/>
            </p:nvCxnSpPr>
            <p:spPr>
              <a:xfrm flipV="1">
                <a:off x="5519434" y="792901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>
              <a:xfrm flipV="1">
                <a:off x="5519434" y="1044679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5519434" y="1429"/>
                <a:ext cx="625" cy="1080808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5022598" y="538122"/>
                <a:ext cx="500725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5519434" y="54112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/>
              <p:nvPr/>
            </p:nvCxnSpPr>
            <p:spPr>
              <a:xfrm flipV="1">
                <a:off x="5519434" y="27918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5519434" y="289346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TextBox 91"/>
            <p:cNvSpPr txBox="1"/>
            <p:nvPr/>
          </p:nvSpPr>
          <p:spPr>
            <a:xfrm>
              <a:off x="3208650" y="4360059"/>
              <a:ext cx="11343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Trigger output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998637" y="-19727"/>
              <a:ext cx="14622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Motor stages</a:t>
              </a:r>
              <a:endParaRPr lang="ga-IE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3016776" y="0"/>
              <a:ext cx="4302647" cy="752792"/>
              <a:chOff x="3013980" y="1180487"/>
              <a:chExt cx="2853501" cy="752792"/>
            </a:xfrm>
          </p:grpSpPr>
          <p:sp>
            <p:nvSpPr>
              <p:cNvPr id="19" name="Shape 59"/>
              <p:cNvSpPr txBox="1"/>
              <p:nvPr/>
            </p:nvSpPr>
            <p:spPr>
              <a:xfrm>
                <a:off x="3063156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X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0" name="Shape 59"/>
              <p:cNvSpPr txBox="1"/>
              <p:nvPr/>
            </p:nvSpPr>
            <p:spPr>
              <a:xfrm>
                <a:off x="3857072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Y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1" name="Shape 59"/>
              <p:cNvSpPr txBox="1"/>
              <p:nvPr/>
            </p:nvSpPr>
            <p:spPr>
              <a:xfrm>
                <a:off x="4650988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Z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Shape 59"/>
              <p:cNvSpPr txBox="1"/>
              <p:nvPr/>
            </p:nvSpPr>
            <p:spPr>
              <a:xfrm>
                <a:off x="5444902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l-GR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θ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 flipV="1">
                <a:off x="3460114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4254030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V="1">
                <a:off x="5047946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Rectangle 93"/>
              <p:cNvSpPr/>
              <p:nvPr/>
            </p:nvSpPr>
            <p:spPr>
              <a:xfrm>
                <a:off x="3013980" y="1180487"/>
                <a:ext cx="2853501" cy="75279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5" name="Group 104"/>
            <p:cNvGrpSpPr/>
            <p:nvPr/>
          </p:nvGrpSpPr>
          <p:grpSpPr>
            <a:xfrm>
              <a:off x="1398046" y="2512819"/>
              <a:ext cx="1611002" cy="1010793"/>
              <a:chOff x="1922104" y="2239859"/>
              <a:chExt cx="1080000" cy="1010793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922104" y="2845656"/>
                <a:ext cx="1080000" cy="404996"/>
                <a:chOff x="1922104" y="2178906"/>
                <a:chExt cx="1080000" cy="404996"/>
              </a:xfrm>
            </p:grpSpPr>
            <p:cxnSp>
              <p:nvCxnSpPr>
                <p:cNvPr id="12" name="Straight Arrow Connector 11"/>
                <p:cNvCxnSpPr/>
                <p:nvPr/>
              </p:nvCxnSpPr>
              <p:spPr>
                <a:xfrm flipV="1">
                  <a:off x="1922104" y="217890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/>
                <p:cNvSpPr txBox="1"/>
                <p:nvPr/>
              </p:nvSpPr>
              <p:spPr>
                <a:xfrm>
                  <a:off x="2186706" y="2245348"/>
                  <a:ext cx="64632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Int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.</a:t>
                  </a:r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BUS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04" name="Straight Connector 103"/>
              <p:cNvCxnSpPr/>
              <p:nvPr/>
            </p:nvCxnSpPr>
            <p:spPr>
              <a:xfrm rot="16200000" flipV="1">
                <a:off x="1616580" y="2561214"/>
                <a:ext cx="642710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>
              <a:off x="1357615" y="352382"/>
              <a:ext cx="1651431" cy="642710"/>
              <a:chOff x="1908912" y="352382"/>
              <a:chExt cx="1080000" cy="642710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2362225" y="418217"/>
                <a:ext cx="4395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USB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06" name="Group 105"/>
              <p:cNvGrpSpPr/>
              <p:nvPr/>
            </p:nvGrpSpPr>
            <p:grpSpPr>
              <a:xfrm>
                <a:off x="1908912" y="352382"/>
                <a:ext cx="1080000" cy="642710"/>
                <a:chOff x="1922104" y="2826712"/>
                <a:chExt cx="1080000" cy="642710"/>
              </a:xfrm>
            </p:grpSpPr>
            <p:cxnSp>
              <p:nvCxnSpPr>
                <p:cNvPr id="109" name="Straight Arrow Connector 108"/>
                <p:cNvCxnSpPr/>
                <p:nvPr/>
              </p:nvCxnSpPr>
              <p:spPr>
                <a:xfrm flipV="1">
                  <a:off x="1922104" y="284565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/>
                <p:cNvCxnSpPr/>
                <p:nvPr/>
              </p:nvCxnSpPr>
              <p:spPr>
                <a:xfrm rot="16200000" flipV="1">
                  <a:off x="1626178" y="3148067"/>
                  <a:ext cx="642710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0" name="Group 69"/>
          <p:cNvGrpSpPr/>
          <p:nvPr/>
        </p:nvGrpSpPr>
        <p:grpSpPr>
          <a:xfrm>
            <a:off x="8444462" y="173589"/>
            <a:ext cx="5262590" cy="5776217"/>
            <a:chOff x="2967225" y="0"/>
            <a:chExt cx="4496965" cy="4935867"/>
          </a:xfrm>
        </p:grpSpPr>
        <p:sp>
          <p:nvSpPr>
            <p:cNvPr id="72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Tomo</a:t>
              </a: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113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Stack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4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Data Transfer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07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Camera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Motor Stages</a:t>
                </a: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02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Waveform</a:t>
                </a:r>
              </a:p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Generator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AOTF</a:t>
                </a:r>
              </a:p>
            </p:txBody>
          </p:sp>
        </p:grpSp>
        <p:sp>
          <p:nvSpPr>
            <p:cNvPr id="83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DAQ</a:t>
              </a:r>
              <a:r>
                <a:rPr lang="it-IT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t-IT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controller</a:t>
              </a:r>
              <a:endParaRPr lang="ga-IE" sz="1600" b="1" dirty="0" smtClean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Shape 29"/>
            <p:cNvSpPr/>
            <p:nvPr/>
          </p:nvSpPr>
          <p:spPr>
            <a:xfrm>
              <a:off x="6369790" y="4280479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Lasers</a:t>
              </a: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-2213810" y="13357"/>
            <a:ext cx="10271118" cy="62804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115" name="Rectangle 114"/>
          <p:cNvSpPr/>
          <p:nvPr/>
        </p:nvSpPr>
        <p:spPr>
          <a:xfrm>
            <a:off x="8201865" y="13357"/>
            <a:ext cx="5742068" cy="62804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116" name="Rectangle 115"/>
          <p:cNvSpPr/>
          <p:nvPr/>
        </p:nvSpPr>
        <p:spPr>
          <a:xfrm>
            <a:off x="-2138965" y="8449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8340593" y="7917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118" name="Straight Arrow Connector 8"/>
          <p:cNvCxnSpPr>
            <a:stCxn id="4" idx="2"/>
          </p:cNvCxnSpPr>
          <p:nvPr/>
        </p:nvCxnSpPr>
        <p:spPr>
          <a:xfrm flipH="1">
            <a:off x="-1171728" y="3074381"/>
            <a:ext cx="4763" cy="1421173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7"/>
          <p:cNvSpPr txBox="1"/>
          <p:nvPr/>
        </p:nvSpPr>
        <p:spPr>
          <a:xfrm rot="16200000">
            <a:off x="-1931882" y="3552243"/>
            <a:ext cx="964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Ethernet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TextBox 16"/>
          <p:cNvSpPr txBox="1"/>
          <p:nvPr/>
        </p:nvSpPr>
        <p:spPr>
          <a:xfrm>
            <a:off x="-117867" y="1685542"/>
            <a:ext cx="604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USB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TextBox 16"/>
          <p:cNvSpPr txBox="1"/>
          <p:nvPr/>
        </p:nvSpPr>
        <p:spPr>
          <a:xfrm>
            <a:off x="2222407" y="1715931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RS232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39"/>
          <p:cNvSpPr txBox="1"/>
          <p:nvPr/>
        </p:nvSpPr>
        <p:spPr>
          <a:xfrm>
            <a:off x="1877954" y="2998333"/>
            <a:ext cx="407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endParaRPr lang="ga-I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TextBox 39"/>
          <p:cNvSpPr txBox="1"/>
          <p:nvPr/>
        </p:nvSpPr>
        <p:spPr>
          <a:xfrm>
            <a:off x="1367807" y="4177069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DI</a:t>
            </a:r>
            <a:endParaRPr lang="ga-I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024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2520676" y="-1318578"/>
            <a:ext cx="16261513" cy="9023132"/>
            <a:chOff x="-2520676" y="-1318578"/>
            <a:chExt cx="16261513" cy="9023132"/>
          </a:xfrm>
        </p:grpSpPr>
        <p:cxnSp>
          <p:nvCxnSpPr>
            <p:cNvPr id="99" name="Connettore 1 98"/>
            <p:cNvCxnSpPr>
              <a:stCxn id="8" idx="3"/>
              <a:endCxn id="3" idx="1"/>
            </p:cNvCxnSpPr>
            <p:nvPr/>
          </p:nvCxnSpPr>
          <p:spPr>
            <a:xfrm>
              <a:off x="3145929" y="3276600"/>
              <a:ext cx="1205086" cy="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/>
          </p:nvCxnSpPr>
          <p:spPr>
            <a:xfrm rot="10800000">
              <a:off x="2885409" y="-415746"/>
              <a:ext cx="1194206" cy="0"/>
            </a:xfrm>
            <a:prstGeom prst="line">
              <a:avLst/>
            </a:prstGeom>
            <a:ln w="57150">
              <a:solidFill>
                <a:srgbClr val="C0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/>
          </p:nvCxnSpPr>
          <p:spPr>
            <a:xfrm>
              <a:off x="3114642" y="1110590"/>
              <a:ext cx="554241" cy="0"/>
            </a:xfrm>
            <a:prstGeom prst="line">
              <a:avLst/>
            </a:prstGeom>
            <a:ln w="57150">
              <a:solidFill>
                <a:srgbClr val="FF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/>
          </p:nvCxnSpPr>
          <p:spPr>
            <a:xfrm>
              <a:off x="6234881" y="3622309"/>
              <a:ext cx="731716" cy="1187862"/>
            </a:xfrm>
            <a:prstGeom prst="line">
              <a:avLst/>
            </a:prstGeom>
            <a:ln w="57150">
              <a:solidFill>
                <a:srgbClr val="00B0F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asellaDiTesto 197"/>
            <p:cNvSpPr txBox="1"/>
            <p:nvPr/>
          </p:nvSpPr>
          <p:spPr>
            <a:xfrm>
              <a:off x="3908722" y="-1318578"/>
              <a:ext cx="217212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b="1" dirty="0" err="1" smtClean="0"/>
                <a:t>Pulse</a:t>
              </a:r>
              <a:r>
                <a:rPr lang="it-IT" sz="2200" b="1" dirty="0" smtClean="0"/>
                <a:t> </a:t>
              </a:r>
              <a:r>
                <a:rPr lang="it-IT" sz="2200" b="1" dirty="0" err="1" smtClean="0"/>
                <a:t>amplifier</a:t>
              </a:r>
              <a:endParaRPr lang="it-IT" sz="2200" b="1" dirty="0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1242572" y="-1145050"/>
              <a:ext cx="2320641" cy="8671590"/>
              <a:chOff x="1433072" y="-1145050"/>
              <a:chExt cx="2320641" cy="8671590"/>
            </a:xfrm>
          </p:grpSpPr>
          <p:sp>
            <p:nvSpPr>
              <p:cNvPr id="203" name="CasellaDiTesto 202"/>
              <p:cNvSpPr txBox="1"/>
              <p:nvPr/>
            </p:nvSpPr>
            <p:spPr>
              <a:xfrm>
                <a:off x="1433072" y="3013805"/>
                <a:ext cx="62470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PC1</a:t>
                </a:r>
                <a:endParaRPr lang="it-IT" sz="2200" b="1" dirty="0"/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1611046" y="-1145050"/>
                <a:ext cx="2142667" cy="8671590"/>
                <a:chOff x="1611046" y="-1145050"/>
                <a:chExt cx="2142667" cy="8671590"/>
              </a:xfrm>
            </p:grpSpPr>
            <p:pic>
              <p:nvPicPr>
                <p:cNvPr id="8" name="Immagine 7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296" r="13066"/>
                <a:stretch/>
              </p:blipFill>
              <p:spPr>
                <a:xfrm>
                  <a:off x="2028329" y="2400300"/>
                  <a:ext cx="1308100" cy="1752600"/>
                </a:xfrm>
                <a:prstGeom prst="rect">
                  <a:avLst/>
                </a:prstGeom>
              </p:spPr>
            </p:pic>
            <p:pic>
              <p:nvPicPr>
                <p:cNvPr id="42" name="Immagine 41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70331" y="529631"/>
                  <a:ext cx="1224096" cy="1120942"/>
                </a:xfrm>
                <a:prstGeom prst="rect">
                  <a:avLst/>
                </a:prstGeom>
              </p:spPr>
            </p:pic>
            <p:pic>
              <p:nvPicPr>
                <p:cNvPr id="49" name="Immagine 48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01379" y="-711481"/>
                  <a:ext cx="762000" cy="660400"/>
                </a:xfrm>
                <a:prstGeom prst="rect">
                  <a:avLst/>
                </a:prstGeom>
              </p:spPr>
            </p:pic>
            <p:pic>
              <p:nvPicPr>
                <p:cNvPr id="55" name="Immagine 54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1046" y="5559404"/>
                  <a:ext cx="2142667" cy="1460529"/>
                </a:xfrm>
                <a:prstGeom prst="rect">
                  <a:avLst/>
                </a:prstGeom>
              </p:spPr>
            </p:pic>
            <p:cxnSp>
              <p:nvCxnSpPr>
                <p:cNvPr id="140" name="Connettore 1 139"/>
                <p:cNvCxnSpPr/>
                <p:nvPr/>
              </p:nvCxnSpPr>
              <p:spPr>
                <a:xfrm>
                  <a:off x="2682379" y="4468823"/>
                  <a:ext cx="0" cy="782105"/>
                </a:xfrm>
                <a:prstGeom prst="line">
                  <a:avLst/>
                </a:prstGeom>
                <a:ln w="57150">
                  <a:solidFill>
                    <a:srgbClr val="0070C0"/>
                  </a:solidFill>
                  <a:prstDash val="solid"/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Connettore 1 141"/>
                <p:cNvCxnSpPr/>
                <p:nvPr/>
              </p:nvCxnSpPr>
              <p:spPr>
                <a:xfrm flipV="1">
                  <a:off x="2682379" y="1714073"/>
                  <a:ext cx="0" cy="565119"/>
                </a:xfrm>
                <a:prstGeom prst="line">
                  <a:avLst/>
                </a:prstGeom>
                <a:ln w="57150">
                  <a:solidFill>
                    <a:srgbClr val="00B05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2" name="CasellaDiTesto 201"/>
                <p:cNvSpPr txBox="1"/>
                <p:nvPr/>
              </p:nvSpPr>
              <p:spPr>
                <a:xfrm>
                  <a:off x="1987608" y="7095653"/>
                  <a:ext cx="138954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NAS</a:t>
                  </a:r>
                  <a:endParaRPr lang="it-IT" sz="2200" b="1" dirty="0"/>
                </a:p>
              </p:txBody>
            </p:sp>
            <p:sp>
              <p:nvSpPr>
                <p:cNvPr id="204" name="CasellaDiTesto 203"/>
                <p:cNvSpPr txBox="1"/>
                <p:nvPr/>
              </p:nvSpPr>
              <p:spPr>
                <a:xfrm>
                  <a:off x="2296628" y="-1145050"/>
                  <a:ext cx="771503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EOM</a:t>
                  </a:r>
                  <a:endParaRPr lang="it-IT" sz="2200" b="1" dirty="0"/>
                </a:p>
              </p:txBody>
            </p:sp>
            <p:sp>
              <p:nvSpPr>
                <p:cNvPr id="205" name="CasellaDiTesto 204"/>
                <p:cNvSpPr txBox="1"/>
                <p:nvPr/>
              </p:nvSpPr>
              <p:spPr>
                <a:xfrm>
                  <a:off x="1987608" y="148305"/>
                  <a:ext cx="138954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Camera</a:t>
                  </a:r>
                  <a:endParaRPr lang="it-IT" sz="2200" b="1" dirty="0"/>
                </a:p>
              </p:txBody>
            </p:sp>
          </p:grpSp>
        </p:grpSp>
        <p:grpSp>
          <p:nvGrpSpPr>
            <p:cNvPr id="29" name="Group 28"/>
            <p:cNvGrpSpPr/>
            <p:nvPr/>
          </p:nvGrpSpPr>
          <p:grpSpPr>
            <a:xfrm>
              <a:off x="3271206" y="-870621"/>
              <a:ext cx="3068003" cy="8397161"/>
              <a:chOff x="3118806" y="-870621"/>
              <a:chExt cx="3068003" cy="8397161"/>
            </a:xfrm>
          </p:grpSpPr>
          <p:sp>
            <p:nvSpPr>
              <p:cNvPr id="199" name="CasellaDiTesto 198"/>
              <p:cNvSpPr txBox="1"/>
              <p:nvPr/>
            </p:nvSpPr>
            <p:spPr>
              <a:xfrm>
                <a:off x="3864193" y="6197156"/>
                <a:ext cx="138954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AOTF</a:t>
                </a:r>
                <a:endParaRPr lang="it-IT" sz="2200" b="1" dirty="0"/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>
                <a:off x="3802757" y="-870621"/>
                <a:ext cx="2384052" cy="8397161"/>
                <a:chOff x="3802757" y="-870621"/>
                <a:chExt cx="2384052" cy="8397161"/>
              </a:xfrm>
            </p:grpSpPr>
            <p:cxnSp>
              <p:nvCxnSpPr>
                <p:cNvPr id="152" name="Connettore 1 151"/>
                <p:cNvCxnSpPr/>
                <p:nvPr/>
              </p:nvCxnSpPr>
              <p:spPr>
                <a:xfrm flipV="1">
                  <a:off x="4994783" y="189746"/>
                  <a:ext cx="0" cy="618789"/>
                </a:xfrm>
                <a:prstGeom prst="line">
                  <a:avLst/>
                </a:prstGeom>
                <a:ln w="57150">
                  <a:solidFill>
                    <a:srgbClr val="FF0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" name="Group 26"/>
                <p:cNvGrpSpPr/>
                <p:nvPr/>
              </p:nvGrpSpPr>
              <p:grpSpPr>
                <a:xfrm>
                  <a:off x="3802757" y="-870621"/>
                  <a:ext cx="2384052" cy="8397161"/>
                  <a:chOff x="3802757" y="-870621"/>
                  <a:chExt cx="2384052" cy="8397161"/>
                </a:xfrm>
              </p:grpSpPr>
              <p:cxnSp>
                <p:nvCxnSpPr>
                  <p:cNvPr id="141" name="Connettore 1 140"/>
                  <p:cNvCxnSpPr/>
                  <p:nvPr/>
                </p:nvCxnSpPr>
                <p:spPr>
                  <a:xfrm>
                    <a:off x="4994783" y="4279900"/>
                    <a:ext cx="0" cy="577276"/>
                  </a:xfrm>
                  <a:prstGeom prst="line">
                    <a:avLst/>
                  </a:prstGeom>
                  <a:ln w="57150">
                    <a:solidFill>
                      <a:srgbClr val="FFC000"/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" name="Immagine 2"/>
                  <p:cNvPicPr>
                    <a:picLocks noChangeAspect="1"/>
                  </p:cNvPicPr>
                  <p:nvPr/>
                </p:nvPicPr>
                <p:blipFill rotWithShape="1"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11111"/>
                  <a:stretch/>
                </p:blipFill>
                <p:spPr>
                  <a:xfrm>
                    <a:off x="4198615" y="2362200"/>
                    <a:ext cx="1592336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10" name="Immagine 9"/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27091" b="30756"/>
                  <a:stretch/>
                </p:blipFill>
                <p:spPr>
                  <a:xfrm>
                    <a:off x="3802757" y="745035"/>
                    <a:ext cx="2384052" cy="731110"/>
                  </a:xfrm>
                  <a:prstGeom prst="rect">
                    <a:avLst/>
                  </a:prstGeom>
                </p:spPr>
              </p:pic>
              <p:pic>
                <p:nvPicPr>
                  <p:cNvPr id="11" name="Immagine 10"/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5149" b="4589"/>
                  <a:stretch/>
                </p:blipFill>
                <p:spPr>
                  <a:xfrm>
                    <a:off x="4216557" y="-870621"/>
                    <a:ext cx="1556452" cy="1080280"/>
                  </a:xfrm>
                  <a:prstGeom prst="rect">
                    <a:avLst/>
                  </a:prstGeom>
                </p:spPr>
              </p:pic>
              <p:pic>
                <p:nvPicPr>
                  <p:cNvPr id="23" name="Immagine 22"/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74046" y="4955584"/>
                    <a:ext cx="1641475" cy="867637"/>
                  </a:xfrm>
                  <a:prstGeom prst="rect">
                    <a:avLst/>
                  </a:prstGeom>
                </p:spPr>
              </p:pic>
              <p:pic>
                <p:nvPicPr>
                  <p:cNvPr id="25" name="Immagine 24"/>
                  <p:cNvPicPr>
                    <a:picLocks noChangeAspect="1"/>
                  </p:cNvPicPr>
                  <p:nvPr/>
                </p:nvPicPr>
                <p:blipFill>
                  <a:blip r:embed="rId11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401327" y="6512577"/>
                    <a:ext cx="1186913" cy="1013963"/>
                  </a:xfrm>
                  <a:prstGeom prst="rect">
                    <a:avLst/>
                  </a:prstGeom>
                </p:spPr>
              </p:pic>
              <p:cxnSp>
                <p:nvCxnSpPr>
                  <p:cNvPr id="148" name="Connettore 1 147"/>
                  <p:cNvCxnSpPr/>
                  <p:nvPr/>
                </p:nvCxnSpPr>
                <p:spPr>
                  <a:xfrm flipV="1">
                    <a:off x="4994783" y="1476145"/>
                    <a:ext cx="0" cy="803047"/>
                  </a:xfrm>
                  <a:prstGeom prst="line">
                    <a:avLst/>
                  </a:prstGeom>
                  <a:ln w="57150">
                    <a:solidFill>
                      <a:schemeClr val="bg2">
                        <a:lumMod val="50000"/>
                      </a:schemeClr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Connettore 1 163"/>
                  <p:cNvCxnSpPr/>
                  <p:nvPr/>
                </p:nvCxnSpPr>
                <p:spPr>
                  <a:xfrm flipH="1">
                    <a:off x="4994783" y="5802055"/>
                    <a:ext cx="0" cy="645288"/>
                  </a:xfrm>
                  <a:prstGeom prst="line">
                    <a:avLst/>
                  </a:prstGeom>
                  <a:ln w="57150">
                    <a:solidFill>
                      <a:srgbClr val="7030A0"/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00" name="CasellaDiTesto 199"/>
              <p:cNvSpPr txBox="1"/>
              <p:nvPr/>
            </p:nvSpPr>
            <p:spPr>
              <a:xfrm>
                <a:off x="3118806" y="4564935"/>
                <a:ext cx="176927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RF generator</a:t>
                </a:r>
                <a:endParaRPr lang="it-IT" sz="2200" b="1" dirty="0"/>
              </a:p>
            </p:txBody>
          </p:sp>
          <p:sp>
            <p:nvSpPr>
              <p:cNvPr id="206" name="CasellaDiTesto 205"/>
              <p:cNvSpPr txBox="1"/>
              <p:nvPr/>
            </p:nvSpPr>
            <p:spPr>
              <a:xfrm>
                <a:off x="3921193" y="2137001"/>
                <a:ext cx="62470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PC2</a:t>
                </a:r>
                <a:endParaRPr lang="it-IT" sz="2200" b="1" dirty="0"/>
              </a:p>
            </p:txBody>
          </p:sp>
          <p:sp>
            <p:nvSpPr>
              <p:cNvPr id="207" name="CasellaDiTesto 206"/>
              <p:cNvSpPr txBox="1"/>
              <p:nvPr/>
            </p:nvSpPr>
            <p:spPr>
              <a:xfrm>
                <a:off x="3908811" y="433429"/>
                <a:ext cx="138954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DAQ</a:t>
                </a:r>
                <a:endParaRPr lang="it-IT" sz="2200" b="1" dirty="0"/>
              </a:p>
            </p:txBody>
          </p:sp>
        </p:grpSp>
        <p:sp>
          <p:nvSpPr>
            <p:cNvPr id="209" name="CasellaDiTesto 208"/>
            <p:cNvSpPr txBox="1"/>
            <p:nvPr/>
          </p:nvSpPr>
          <p:spPr>
            <a:xfrm>
              <a:off x="7140388" y="2330183"/>
              <a:ext cx="165536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 smtClean="0"/>
                <a:t>RS-232 </a:t>
              </a:r>
              <a:r>
                <a:rPr lang="it-IT" sz="2200" b="1" dirty="0" err="1" smtClean="0"/>
                <a:t>Hub</a:t>
              </a:r>
              <a:endParaRPr lang="it-IT" sz="2200" b="1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6362451" y="-1012288"/>
              <a:ext cx="7223448" cy="5438727"/>
              <a:chOff x="5943351" y="-1012288"/>
              <a:chExt cx="7223448" cy="5438727"/>
            </a:xfrm>
          </p:grpSpPr>
          <p:cxnSp>
            <p:nvCxnSpPr>
              <p:cNvPr id="145" name="Connettore 1 144"/>
              <p:cNvCxnSpPr>
                <a:stCxn id="3" idx="3"/>
              </p:cNvCxnSpPr>
              <p:nvPr/>
            </p:nvCxnSpPr>
            <p:spPr>
              <a:xfrm>
                <a:off x="5943351" y="3276600"/>
                <a:ext cx="1399617" cy="0"/>
              </a:xfrm>
              <a:prstGeom prst="line">
                <a:avLst/>
              </a:prstGeom>
              <a:ln w="57150">
                <a:solidFill>
                  <a:srgbClr val="00B0F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ttore 1 145"/>
              <p:cNvCxnSpPr/>
              <p:nvPr/>
            </p:nvCxnSpPr>
            <p:spPr>
              <a:xfrm>
                <a:off x="6447668" y="1174516"/>
                <a:ext cx="1178071" cy="20378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Connettore 1 156"/>
              <p:cNvCxnSpPr/>
              <p:nvPr/>
            </p:nvCxnSpPr>
            <p:spPr>
              <a:xfrm flipV="1">
                <a:off x="6328777" y="70818"/>
                <a:ext cx="1296850" cy="817322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" name="Group 1"/>
              <p:cNvGrpSpPr/>
              <p:nvPr/>
            </p:nvGrpSpPr>
            <p:grpSpPr>
              <a:xfrm>
                <a:off x="7289803" y="-1012288"/>
                <a:ext cx="5876996" cy="5438727"/>
                <a:chOff x="7289803" y="-1012288"/>
                <a:chExt cx="5876996" cy="5438727"/>
              </a:xfrm>
            </p:grpSpPr>
            <p:pic>
              <p:nvPicPr>
                <p:cNvPr id="51" name="Immagine 50"/>
                <p:cNvPicPr>
                  <a:picLocks noChangeAspect="1"/>
                </p:cNvPicPr>
                <p:nvPr/>
              </p:nvPicPr>
              <p:blipFill rotWithShape="1"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5926" b="16111"/>
                <a:stretch/>
              </p:blipFill>
              <p:spPr>
                <a:xfrm>
                  <a:off x="7289803" y="2771870"/>
                  <a:ext cx="1608848" cy="1093421"/>
                </a:xfrm>
                <a:prstGeom prst="rect">
                  <a:avLst/>
                </a:prstGeom>
              </p:spPr>
            </p:pic>
            <p:cxnSp>
              <p:nvCxnSpPr>
                <p:cNvPr id="168" name="Connettore 1 167"/>
                <p:cNvCxnSpPr>
                  <a:endCxn id="133" idx="1"/>
                </p:cNvCxnSpPr>
                <p:nvPr/>
              </p:nvCxnSpPr>
              <p:spPr>
                <a:xfrm flipV="1">
                  <a:off x="8846751" y="1830018"/>
                  <a:ext cx="1819790" cy="1100107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Connettore 1 168"/>
                <p:cNvCxnSpPr>
                  <a:endCxn id="132" idx="1"/>
                </p:cNvCxnSpPr>
                <p:nvPr/>
              </p:nvCxnSpPr>
              <p:spPr>
                <a:xfrm flipV="1">
                  <a:off x="8942743" y="2856431"/>
                  <a:ext cx="1740645" cy="322842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Connettore 1 169"/>
                <p:cNvCxnSpPr>
                  <a:endCxn id="131" idx="1"/>
                </p:cNvCxnSpPr>
                <p:nvPr/>
              </p:nvCxnSpPr>
              <p:spPr>
                <a:xfrm>
                  <a:off x="8966163" y="3402506"/>
                  <a:ext cx="1717225" cy="480337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Connettore 1 175"/>
                <p:cNvCxnSpPr>
                  <a:endCxn id="134" idx="1"/>
                </p:cNvCxnSpPr>
                <p:nvPr/>
              </p:nvCxnSpPr>
              <p:spPr>
                <a:xfrm flipV="1">
                  <a:off x="8695973" y="803605"/>
                  <a:ext cx="1987415" cy="1968265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Connettore 1 176"/>
                <p:cNvCxnSpPr>
                  <a:endCxn id="50" idx="1"/>
                </p:cNvCxnSpPr>
                <p:nvPr/>
              </p:nvCxnSpPr>
              <p:spPr>
                <a:xfrm flipV="1">
                  <a:off x="8452046" y="-222807"/>
                  <a:ext cx="2208183" cy="2835403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1" name="Group 60"/>
                <p:cNvGrpSpPr/>
                <p:nvPr/>
              </p:nvGrpSpPr>
              <p:grpSpPr>
                <a:xfrm>
                  <a:off x="7399456" y="-1012288"/>
                  <a:ext cx="1389542" cy="2752071"/>
                  <a:chOff x="7384303" y="-1201586"/>
                  <a:chExt cx="1389542" cy="2752071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7384303" y="-1201586"/>
                    <a:ext cx="1389542" cy="1298523"/>
                    <a:chOff x="7376770" y="-1201586"/>
                    <a:chExt cx="1389542" cy="1298523"/>
                  </a:xfrm>
                </p:grpSpPr>
                <p:pic>
                  <p:nvPicPr>
                    <p:cNvPr id="130" name="Immagine 129"/>
                    <p:cNvPicPr>
                      <a:picLocks noChangeAspect="1"/>
                    </p:cNvPicPr>
                    <p:nvPr/>
                  </p:nvPicPr>
                  <p:blipFill>
                    <a:blip r:embed="rId1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858331" y="-804763"/>
                      <a:ext cx="426420" cy="9017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01" name="CasellaDiTesto 200"/>
                    <p:cNvSpPr txBox="1"/>
                    <p:nvPr/>
                  </p:nvSpPr>
                  <p:spPr>
                    <a:xfrm>
                      <a:off x="7376770" y="-1201586"/>
                      <a:ext cx="138954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it-IT" sz="2200" b="1" dirty="0" err="1" smtClean="0"/>
                        <a:t>Galvo</a:t>
                      </a:r>
                      <a:r>
                        <a:rPr lang="it-IT" sz="2200" b="1" dirty="0" smtClean="0"/>
                        <a:t> 1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59" name="Group 58"/>
                  <p:cNvGrpSpPr/>
                  <p:nvPr/>
                </p:nvGrpSpPr>
                <p:grpSpPr>
                  <a:xfrm>
                    <a:off x="7384303" y="264048"/>
                    <a:ext cx="1389542" cy="1286437"/>
                    <a:chOff x="7391836" y="264048"/>
                    <a:chExt cx="1389542" cy="1286437"/>
                  </a:xfrm>
                </p:grpSpPr>
                <p:pic>
                  <p:nvPicPr>
                    <p:cNvPr id="13" name="Immagine 12"/>
                    <p:cNvPicPr>
                      <a:picLocks noChangeAspect="1"/>
                    </p:cNvPicPr>
                    <p:nvPr/>
                  </p:nvPicPr>
                  <p:blipFill>
                    <a:blip r:embed="rId1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873397" y="648785"/>
                      <a:ext cx="426420" cy="9017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08" name="CasellaDiTesto 207"/>
                    <p:cNvSpPr txBox="1"/>
                    <p:nvPr/>
                  </p:nvSpPr>
                  <p:spPr>
                    <a:xfrm>
                      <a:off x="7391836" y="264048"/>
                      <a:ext cx="138954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it-IT" sz="2200" b="1" dirty="0" err="1" smtClean="0"/>
                        <a:t>Galvo</a:t>
                      </a:r>
                      <a:r>
                        <a:rPr lang="it-IT" sz="2200" b="1" dirty="0" smtClean="0"/>
                        <a:t> 2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10660229" y="-766404"/>
                  <a:ext cx="2499894" cy="1087193"/>
                  <a:chOff x="9860129" y="-1204554"/>
                  <a:chExt cx="2499894" cy="1087193"/>
                </a:xfrm>
              </p:grpSpPr>
              <p:pic>
                <p:nvPicPr>
                  <p:cNvPr id="50" name="Immagine 49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60129" y="-1204554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0" name="CasellaDiTesto 209"/>
                  <p:cNvSpPr txBox="1"/>
                  <p:nvPr/>
                </p:nvSpPr>
                <p:spPr>
                  <a:xfrm>
                    <a:off x="10970481" y="-1045678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405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6" name="Group 45"/>
                <p:cNvGrpSpPr/>
                <p:nvPr/>
              </p:nvGrpSpPr>
              <p:grpSpPr>
                <a:xfrm>
                  <a:off x="10683388" y="260008"/>
                  <a:ext cx="2476735" cy="1087193"/>
                  <a:chOff x="9883288" y="-166230"/>
                  <a:chExt cx="2476735" cy="1087193"/>
                </a:xfrm>
              </p:grpSpPr>
              <p:pic>
                <p:nvPicPr>
                  <p:cNvPr id="134" name="Immagine 133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-166230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1" name="CasellaDiTesto 210"/>
                  <p:cNvSpPr txBox="1"/>
                  <p:nvPr/>
                </p:nvSpPr>
                <p:spPr>
                  <a:xfrm>
                    <a:off x="10970481" y="-7354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445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5" name="Group 44"/>
                <p:cNvGrpSpPr/>
                <p:nvPr/>
              </p:nvGrpSpPr>
              <p:grpSpPr>
                <a:xfrm>
                  <a:off x="10666541" y="1286421"/>
                  <a:ext cx="2491534" cy="1087193"/>
                  <a:chOff x="9866441" y="777536"/>
                  <a:chExt cx="2491534" cy="1087193"/>
                </a:xfrm>
              </p:grpSpPr>
              <p:pic>
                <p:nvPicPr>
                  <p:cNvPr id="133" name="Immagine 132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66441" y="777536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2" name="CasellaDiTesto 211"/>
                  <p:cNvSpPr txBox="1"/>
                  <p:nvPr/>
                </p:nvSpPr>
                <p:spPr>
                  <a:xfrm>
                    <a:off x="10968433" y="936412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491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0683388" y="2312834"/>
                  <a:ext cx="2474687" cy="1087193"/>
                  <a:chOff x="9883288" y="1793074"/>
                  <a:chExt cx="2474687" cy="1087193"/>
                </a:xfrm>
              </p:grpSpPr>
              <p:pic>
                <p:nvPicPr>
                  <p:cNvPr id="132" name="Immagine 131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1793074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3" name="CasellaDiTesto 212"/>
                  <p:cNvSpPr txBox="1"/>
                  <p:nvPr/>
                </p:nvSpPr>
                <p:spPr>
                  <a:xfrm>
                    <a:off x="10968433" y="1951950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515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3" name="Group 42"/>
                <p:cNvGrpSpPr/>
                <p:nvPr/>
              </p:nvGrpSpPr>
              <p:grpSpPr>
                <a:xfrm>
                  <a:off x="10683388" y="3339246"/>
                  <a:ext cx="2483411" cy="1087193"/>
                  <a:chOff x="9883288" y="2901096"/>
                  <a:chExt cx="2483411" cy="1087193"/>
                </a:xfrm>
              </p:grpSpPr>
              <p:pic>
                <p:nvPicPr>
                  <p:cNvPr id="131" name="Immagine 130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2901096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4" name="CasellaDiTesto 213"/>
                  <p:cNvSpPr txBox="1"/>
                  <p:nvPr/>
                </p:nvSpPr>
                <p:spPr>
                  <a:xfrm>
                    <a:off x="10977157" y="3059972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561 nm laser</a:t>
                    </a:r>
                    <a:endParaRPr lang="it-IT" sz="2200" b="1" dirty="0"/>
                  </a:p>
                </p:txBody>
              </p:sp>
            </p:grpSp>
          </p:grpSp>
        </p:grpSp>
        <p:grpSp>
          <p:nvGrpSpPr>
            <p:cNvPr id="30" name="Group 29"/>
            <p:cNvGrpSpPr/>
            <p:nvPr/>
          </p:nvGrpSpPr>
          <p:grpSpPr>
            <a:xfrm>
              <a:off x="-2337824" y="-606969"/>
              <a:ext cx="3192284" cy="430887"/>
              <a:chOff x="-2337824" y="-606969"/>
              <a:chExt cx="3192284" cy="430887"/>
            </a:xfrm>
          </p:grpSpPr>
          <p:cxnSp>
            <p:nvCxnSpPr>
              <p:cNvPr id="138" name="Connettore 1 137"/>
              <p:cNvCxnSpPr/>
              <p:nvPr/>
            </p:nvCxnSpPr>
            <p:spPr>
              <a:xfrm>
                <a:off x="-2337824" y="-391526"/>
                <a:ext cx="1016384" cy="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" name="CasellaDiTesto 214"/>
              <p:cNvSpPr txBox="1"/>
              <p:nvPr/>
            </p:nvSpPr>
            <p:spPr>
              <a:xfrm>
                <a:off x="-1256308" y="-606969"/>
                <a:ext cx="211076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1 </a:t>
                </a:r>
                <a:r>
                  <a:rPr lang="it-IT" sz="2200" b="1" dirty="0" err="1" smtClean="0"/>
                  <a:t>Gb</a:t>
                </a:r>
                <a:r>
                  <a:rPr lang="it-IT" sz="2200" b="1" dirty="0" smtClean="0"/>
                  <a:t>/s ethernet</a:t>
                </a:r>
                <a:endParaRPr lang="it-IT" sz="2200" b="1" dirty="0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-2337824" y="-23946"/>
              <a:ext cx="2872250" cy="430887"/>
              <a:chOff x="-2337824" y="-22505"/>
              <a:chExt cx="2872250" cy="430887"/>
            </a:xfrm>
          </p:grpSpPr>
          <p:cxnSp>
            <p:nvCxnSpPr>
              <p:cNvPr id="139" name="Connettore 1 138"/>
              <p:cNvCxnSpPr/>
              <p:nvPr/>
            </p:nvCxnSpPr>
            <p:spPr>
              <a:xfrm>
                <a:off x="-2337824" y="192938"/>
                <a:ext cx="1016384" cy="0"/>
              </a:xfrm>
              <a:prstGeom prst="line">
                <a:avLst/>
              </a:prstGeom>
              <a:ln w="57150">
                <a:solidFill>
                  <a:srgbClr val="0070C0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CasellaDiTesto 215"/>
              <p:cNvSpPr txBox="1"/>
              <p:nvPr/>
            </p:nvSpPr>
            <p:spPr>
              <a:xfrm>
                <a:off x="-1256307" y="-22505"/>
                <a:ext cx="179073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10 </a:t>
                </a:r>
                <a:r>
                  <a:rPr lang="it-IT" sz="2200" b="1" dirty="0" err="1" smtClean="0"/>
                  <a:t>Gb</a:t>
                </a:r>
                <a:r>
                  <a:rPr lang="it-IT" sz="2200" b="1" dirty="0" smtClean="0"/>
                  <a:t>/s SFP+</a:t>
                </a:r>
                <a:endParaRPr lang="it-IT" sz="2200" b="1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-2337824" y="559077"/>
              <a:ext cx="2636562" cy="430887"/>
              <a:chOff x="-2337824" y="561959"/>
              <a:chExt cx="2636562" cy="430887"/>
            </a:xfrm>
          </p:grpSpPr>
          <p:cxnSp>
            <p:nvCxnSpPr>
              <p:cNvPr id="163" name="Connettore 1 162"/>
              <p:cNvCxnSpPr/>
              <p:nvPr/>
            </p:nvCxnSpPr>
            <p:spPr>
              <a:xfrm rot="16200000">
                <a:off x="-1829632" y="269210"/>
                <a:ext cx="0" cy="1016384"/>
              </a:xfrm>
              <a:prstGeom prst="line">
                <a:avLst/>
              </a:prstGeom>
              <a:ln w="57150">
                <a:solidFill>
                  <a:srgbClr val="00B05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7" name="CasellaDiTesto 216"/>
              <p:cNvSpPr txBox="1"/>
              <p:nvPr/>
            </p:nvSpPr>
            <p:spPr>
              <a:xfrm>
                <a:off x="-1256307" y="561959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err="1" smtClean="0"/>
                  <a:t>CameraLink</a:t>
                </a:r>
                <a:endParaRPr lang="it-IT" sz="2200" b="1" dirty="0"/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-2337824" y="1142100"/>
              <a:ext cx="2872250" cy="430887"/>
              <a:chOff x="-2337824" y="1146423"/>
              <a:chExt cx="2872250" cy="430887"/>
            </a:xfrm>
          </p:grpSpPr>
          <p:cxnSp>
            <p:nvCxnSpPr>
              <p:cNvPr id="178" name="Connettore 1 177"/>
              <p:cNvCxnSpPr/>
              <p:nvPr/>
            </p:nvCxnSpPr>
            <p:spPr>
              <a:xfrm rot="16200000">
                <a:off x="-1829632" y="853674"/>
                <a:ext cx="0" cy="1016384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CasellaDiTesto 217"/>
              <p:cNvSpPr txBox="1"/>
              <p:nvPr/>
            </p:nvSpPr>
            <p:spPr>
              <a:xfrm>
                <a:off x="-1256307" y="1146423"/>
                <a:ext cx="179073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-2337824" y="1725123"/>
              <a:ext cx="2761623" cy="430887"/>
              <a:chOff x="-2337824" y="1730887"/>
              <a:chExt cx="2761623" cy="430887"/>
            </a:xfrm>
          </p:grpSpPr>
          <p:cxnSp>
            <p:nvCxnSpPr>
              <p:cNvPr id="179" name="Connettore 1 178"/>
              <p:cNvCxnSpPr/>
              <p:nvPr/>
            </p:nvCxnSpPr>
            <p:spPr>
              <a:xfrm rot="16200000">
                <a:off x="-1829632" y="1438139"/>
                <a:ext cx="0" cy="1016384"/>
              </a:xfrm>
              <a:prstGeom prst="line">
                <a:avLst/>
              </a:prstGeom>
              <a:ln w="57150">
                <a:solidFill>
                  <a:srgbClr val="C0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9" name="CasellaDiTesto 218"/>
              <p:cNvSpPr txBox="1"/>
              <p:nvPr/>
            </p:nvSpPr>
            <p:spPr>
              <a:xfrm>
                <a:off x="-1256307" y="1730887"/>
                <a:ext cx="16801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HV 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-2337824" y="2308146"/>
              <a:ext cx="2636562" cy="430887"/>
              <a:chOff x="-2337824" y="2315351"/>
              <a:chExt cx="2636562" cy="430887"/>
            </a:xfrm>
          </p:grpSpPr>
          <p:cxnSp>
            <p:nvCxnSpPr>
              <p:cNvPr id="180" name="Connettore 1 179"/>
              <p:cNvCxnSpPr/>
              <p:nvPr/>
            </p:nvCxnSpPr>
            <p:spPr>
              <a:xfrm rot="16200000">
                <a:off x="-1829632" y="2022602"/>
                <a:ext cx="0" cy="1016384"/>
              </a:xfrm>
              <a:prstGeom prst="line">
                <a:avLst/>
              </a:prstGeom>
              <a:ln w="57150">
                <a:solidFill>
                  <a:srgbClr val="00B0F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CasellaDiTesto 219"/>
              <p:cNvSpPr txBox="1"/>
              <p:nvPr/>
            </p:nvSpPr>
            <p:spPr>
              <a:xfrm>
                <a:off x="-1256307" y="2315351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USB</a:t>
                </a:r>
                <a:endParaRPr lang="it-IT" sz="2200" b="1" dirty="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-2337824" y="3474192"/>
              <a:ext cx="2636562" cy="430887"/>
              <a:chOff x="-2337824" y="3471315"/>
              <a:chExt cx="2636562" cy="430887"/>
            </a:xfrm>
          </p:grpSpPr>
          <p:cxnSp>
            <p:nvCxnSpPr>
              <p:cNvPr id="181" name="Connettore 1 180"/>
              <p:cNvCxnSpPr/>
              <p:nvPr/>
            </p:nvCxnSpPr>
            <p:spPr>
              <a:xfrm rot="16200000">
                <a:off x="-1829632" y="3178566"/>
                <a:ext cx="0" cy="1016384"/>
              </a:xfrm>
              <a:prstGeom prst="line">
                <a:avLst/>
              </a:prstGeom>
              <a:ln w="57150">
                <a:solidFill>
                  <a:srgbClr val="FFC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1" name="CasellaDiTesto 220"/>
              <p:cNvSpPr txBox="1"/>
              <p:nvPr/>
            </p:nvSpPr>
            <p:spPr>
              <a:xfrm>
                <a:off x="-1256307" y="3471315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RS-232</a:t>
                </a:r>
                <a:endParaRPr lang="it-IT" sz="2200" b="1" dirty="0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-2337824" y="4057215"/>
              <a:ext cx="2636562" cy="430887"/>
              <a:chOff x="-2337824" y="4055779"/>
              <a:chExt cx="2636562" cy="430887"/>
            </a:xfrm>
          </p:grpSpPr>
          <p:cxnSp>
            <p:nvCxnSpPr>
              <p:cNvPr id="182" name="Connettore 1 181"/>
              <p:cNvCxnSpPr/>
              <p:nvPr/>
            </p:nvCxnSpPr>
            <p:spPr>
              <a:xfrm rot="16200000">
                <a:off x="-1829632" y="3763030"/>
                <a:ext cx="0" cy="1016384"/>
              </a:xfrm>
              <a:prstGeom prst="line">
                <a:avLst/>
              </a:prstGeom>
              <a:ln w="57150">
                <a:solidFill>
                  <a:srgbClr val="7030A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2" name="CasellaDiTesto 221"/>
              <p:cNvSpPr txBox="1"/>
              <p:nvPr/>
            </p:nvSpPr>
            <p:spPr>
              <a:xfrm>
                <a:off x="-1256307" y="4055779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RF 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-2337824" y="4640240"/>
              <a:ext cx="2761623" cy="430887"/>
              <a:chOff x="-2337824" y="4640240"/>
              <a:chExt cx="2761623" cy="430887"/>
            </a:xfrm>
          </p:grpSpPr>
          <p:cxnSp>
            <p:nvCxnSpPr>
              <p:cNvPr id="186" name="Connettore 1 185"/>
              <p:cNvCxnSpPr/>
              <p:nvPr/>
            </p:nvCxnSpPr>
            <p:spPr>
              <a:xfrm rot="16200000">
                <a:off x="-1829632" y="4347491"/>
                <a:ext cx="0" cy="1016384"/>
              </a:xfrm>
              <a:prstGeom prst="line">
                <a:avLst/>
              </a:prstGeom>
              <a:ln w="57150">
                <a:solidFill>
                  <a:schemeClr val="bg2">
                    <a:lumMod val="50000"/>
                  </a:schemeClr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" name="CasellaDiTesto 222"/>
              <p:cNvSpPr txBox="1"/>
              <p:nvPr/>
            </p:nvSpPr>
            <p:spPr>
              <a:xfrm>
                <a:off x="-1256307" y="4640240"/>
                <a:ext cx="16801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err="1" smtClean="0"/>
                  <a:t>Internal</a:t>
                </a:r>
                <a:r>
                  <a:rPr lang="it-IT" sz="2200" b="1" dirty="0" smtClean="0"/>
                  <a:t> bus</a:t>
                </a:r>
                <a:endParaRPr lang="it-IT" sz="2200" b="1" dirty="0"/>
              </a:p>
            </p:txBody>
          </p:sp>
        </p:grpSp>
        <p:sp>
          <p:nvSpPr>
            <p:cNvPr id="224" name="Rettangolo 223"/>
            <p:cNvSpPr/>
            <p:nvPr/>
          </p:nvSpPr>
          <p:spPr>
            <a:xfrm>
              <a:off x="-2498340" y="-800641"/>
              <a:ext cx="3700612" cy="6051569"/>
            </a:xfrm>
            <a:prstGeom prst="rect">
              <a:avLst/>
            </a:prstGeom>
            <a:noFill/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t-IT" sz="2200"/>
            </a:p>
          </p:txBody>
        </p:sp>
        <p:sp>
          <p:nvSpPr>
            <p:cNvPr id="225" name="CasellaDiTesto 224"/>
            <p:cNvSpPr txBox="1"/>
            <p:nvPr/>
          </p:nvSpPr>
          <p:spPr>
            <a:xfrm>
              <a:off x="-2520676" y="-1280069"/>
              <a:ext cx="165101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 err="1" smtClean="0"/>
                <a:t>Connections</a:t>
              </a:r>
              <a:endParaRPr lang="it-IT" sz="2200" b="1" dirty="0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-1266906" y="5420718"/>
              <a:ext cx="2462517" cy="1603582"/>
              <a:chOff x="-1273222" y="5355006"/>
              <a:chExt cx="2462517" cy="1603582"/>
            </a:xfrm>
          </p:grpSpPr>
          <p:pic>
            <p:nvPicPr>
              <p:cNvPr id="1032" name="Picture 8" descr="https://pbs.twimg.com/profile_images/822039267/CINECALOGO2008_450x450px.jpg"/>
              <p:cNvPicPr>
                <a:picLocks noChangeAspect="1" noChangeArrowheads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273222" y="5355006"/>
                <a:ext cx="1603582" cy="16035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85" name="Connettore 1 139"/>
              <p:cNvCxnSpPr/>
              <p:nvPr/>
            </p:nvCxnSpPr>
            <p:spPr>
              <a:xfrm rot="5400000">
                <a:off x="798243" y="5765745"/>
                <a:ext cx="0" cy="782105"/>
              </a:xfrm>
              <a:prstGeom prst="line">
                <a:avLst/>
              </a:prstGeom>
              <a:ln w="57150">
                <a:solidFill>
                  <a:srgbClr val="0070C0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0" name="CasellaDiTesto 201"/>
            <p:cNvSpPr txBox="1"/>
            <p:nvPr/>
          </p:nvSpPr>
          <p:spPr>
            <a:xfrm>
              <a:off x="-2015436" y="7016321"/>
              <a:ext cx="30733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ga-IE" sz="2200" b="1" dirty="0" smtClean="0"/>
                <a:t>Supercomputing Centre</a:t>
              </a:r>
              <a:endParaRPr lang="it-IT" sz="2200" b="1" dirty="0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-2337824" y="2891169"/>
              <a:ext cx="3527566" cy="430887"/>
              <a:chOff x="-2337824" y="2829027"/>
              <a:chExt cx="3527566" cy="430887"/>
            </a:xfrm>
          </p:grpSpPr>
          <p:cxnSp>
            <p:nvCxnSpPr>
              <p:cNvPr id="151" name="Connettore 1 179"/>
              <p:cNvCxnSpPr/>
              <p:nvPr/>
            </p:nvCxnSpPr>
            <p:spPr>
              <a:xfrm rot="16200000">
                <a:off x="-1829632" y="2536278"/>
                <a:ext cx="0" cy="1016384"/>
              </a:xfrm>
              <a:prstGeom prst="line">
                <a:avLst/>
              </a:prstGeom>
              <a:ln w="57150">
                <a:solidFill>
                  <a:srgbClr val="FFC00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3" name="CasellaDiTesto 219"/>
              <p:cNvSpPr txBox="1"/>
              <p:nvPr/>
            </p:nvSpPr>
            <p:spPr>
              <a:xfrm>
                <a:off x="-1218369" y="2829027"/>
                <a:ext cx="240811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2200" b="1" dirty="0" smtClean="0"/>
                  <a:t>RS232 </a:t>
                </a:r>
                <a:r>
                  <a:rPr lang="ga-IE" sz="2200" b="1" dirty="0" smtClean="0"/>
                  <a:t>Daisy Chain</a:t>
                </a:r>
                <a:endParaRPr lang="it-IT" sz="2200" b="1" dirty="0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6200254" y="4740464"/>
              <a:ext cx="7540583" cy="2964090"/>
              <a:chOff x="6105004" y="4740464"/>
              <a:chExt cx="7540583" cy="2964090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6105004" y="4740464"/>
                <a:ext cx="7540583" cy="2964090"/>
                <a:chOff x="6502180" y="4761938"/>
                <a:chExt cx="7540583" cy="2964090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6502180" y="4761938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6" name="Group 5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026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87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5" name="Group 4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028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89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x</a:t>
                      </a:r>
                      <a:endParaRPr lang="it-IT" sz="2200" b="1" dirty="0"/>
                    </a:p>
                  </p:txBody>
                </p:sp>
              </p:grpSp>
            </p:grpSp>
            <p:cxnSp>
              <p:nvCxnSpPr>
                <p:cNvPr id="162" name="Connettore 1 179"/>
                <p:cNvCxnSpPr/>
                <p:nvPr/>
              </p:nvCxnSpPr>
              <p:spPr>
                <a:xfrm rot="16200000">
                  <a:off x="8206210" y="5166830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65" name="Group 164"/>
                <p:cNvGrpSpPr/>
                <p:nvPr/>
              </p:nvGrpSpPr>
              <p:grpSpPr>
                <a:xfrm>
                  <a:off x="8443591" y="4766923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166" name="Group 165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73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74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167" name="Group 166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71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72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y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175" name="Group 174"/>
                <p:cNvGrpSpPr/>
                <p:nvPr/>
              </p:nvGrpSpPr>
              <p:grpSpPr>
                <a:xfrm>
                  <a:off x="10329636" y="4767925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183" name="Group 182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88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89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184" name="Group 183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85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87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z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40" name="Group 39"/>
                <p:cNvGrpSpPr/>
                <p:nvPr/>
              </p:nvGrpSpPr>
              <p:grpSpPr>
                <a:xfrm>
                  <a:off x="12070020" y="4761938"/>
                  <a:ext cx="1972743" cy="2964090"/>
                  <a:chOff x="12070020" y="4761938"/>
                  <a:chExt cx="1972743" cy="2964090"/>
                </a:xfrm>
              </p:grpSpPr>
              <p:pic>
                <p:nvPicPr>
                  <p:cNvPr id="1030" name="Picture 6" descr="http://www.pi-usa.us/products/images/300x250_images/M116_Micropositioninng_stage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201" t="8444" r="13694" b="17452"/>
                  <a:stretch/>
                </p:blipFill>
                <p:spPr bwMode="auto">
                  <a:xfrm>
                    <a:off x="12255061" y="6305687"/>
                    <a:ext cx="1295255" cy="92518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37" name="CasellaDiTesto 198"/>
                  <p:cNvSpPr txBox="1"/>
                  <p:nvPr/>
                </p:nvSpPr>
                <p:spPr>
                  <a:xfrm>
                    <a:off x="12070020" y="7295141"/>
                    <a:ext cx="1972743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ga-IE" sz="2200" b="1" dirty="0" smtClean="0"/>
                      <a:t>Rotation stage</a:t>
                    </a:r>
                    <a:endParaRPr lang="it-IT" sz="2200" b="1" dirty="0"/>
                  </a:p>
                </p:txBody>
              </p:sp>
              <p:grpSp>
                <p:nvGrpSpPr>
                  <p:cNvPr id="191" name="Group 190"/>
                  <p:cNvGrpSpPr/>
                  <p:nvPr/>
                </p:nvGrpSpPr>
                <p:grpSpPr>
                  <a:xfrm>
                    <a:off x="12255061" y="4761938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96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226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</p:grpSp>
            <p:cxnSp>
              <p:nvCxnSpPr>
                <p:cNvPr id="227" name="Connettore 1 179"/>
                <p:cNvCxnSpPr/>
                <p:nvPr/>
              </p:nvCxnSpPr>
              <p:spPr>
                <a:xfrm rot="16200000">
                  <a:off x="10180409" y="5166829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Connettore 1 179"/>
                <p:cNvCxnSpPr/>
                <p:nvPr/>
              </p:nvCxnSpPr>
              <p:spPr>
                <a:xfrm rot="16200000">
                  <a:off x="12097901" y="5166830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6" name="Straight Connector 65"/>
              <p:cNvCxnSpPr/>
              <p:nvPr/>
            </p:nvCxnSpPr>
            <p:spPr>
              <a:xfrm>
                <a:off x="6864650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>
                <a:off x="8803846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/>
              <p:cNvCxnSpPr/>
              <p:nvPr/>
            </p:nvCxnSpPr>
            <p:spPr>
              <a:xfrm>
                <a:off x="10743042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>
                <a:off x="12682238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13973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4229099" y="-134437"/>
            <a:ext cx="20255136" cy="5924550"/>
            <a:chOff x="-4229099" y="-134437"/>
            <a:chExt cx="20255136" cy="59245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4" t="9962" r="4813" b="3649"/>
            <a:stretch/>
          </p:blipFill>
          <p:spPr>
            <a:xfrm>
              <a:off x="7624987" y="-134437"/>
              <a:ext cx="8401050" cy="5924550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4229099" y="0"/>
              <a:ext cx="12400554" cy="5562600"/>
              <a:chOff x="-4229099" y="0"/>
              <a:chExt cx="12400554" cy="55626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-4229099" y="0"/>
                <a:ext cx="12400554" cy="5562600"/>
                <a:chOff x="288758" y="333948"/>
                <a:chExt cx="12023047" cy="5194656"/>
              </a:xfrm>
            </p:grpSpPr>
            <p:sp>
              <p:nvSpPr>
                <p:cNvPr id="98" name="Shape 52"/>
                <p:cNvSpPr txBox="1"/>
                <p:nvPr/>
              </p:nvSpPr>
              <p:spPr>
                <a:xfrm>
                  <a:off x="288758" y="333948"/>
                  <a:ext cx="8309332" cy="5194656"/>
                </a:xfrm>
                <a:prstGeom prst="rect">
                  <a:avLst/>
                </a:prstGeom>
                <a:noFill/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Shape 59"/>
                <p:cNvSpPr txBox="1"/>
                <p:nvPr/>
              </p:nvSpPr>
              <p:spPr>
                <a:xfrm>
                  <a:off x="433043" y="935889"/>
                  <a:ext cx="1260000" cy="720000"/>
                </a:xfrm>
                <a:prstGeom prst="rect">
                  <a:avLst/>
                </a:prstGeom>
                <a:solidFill>
                  <a:srgbClr val="FFFFFF"/>
                </a:solidFill>
                <a:ln w="317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Shape 52"/>
                <p:cNvSpPr txBox="1"/>
                <p:nvPr/>
              </p:nvSpPr>
              <p:spPr>
                <a:xfrm>
                  <a:off x="2119434" y="518615"/>
                  <a:ext cx="4469310" cy="4853649"/>
                </a:xfrm>
                <a:prstGeom prst="rect">
                  <a:avLst/>
                </a:prstGeom>
                <a:solidFill>
                  <a:schemeClr val="bg1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Shape 59"/>
                <p:cNvSpPr txBox="1"/>
                <p:nvPr/>
              </p:nvSpPr>
              <p:spPr>
                <a:xfrm>
                  <a:off x="2527731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CameraLink</a:t>
                  </a:r>
                  <a:endPara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Shape 59"/>
                <p:cNvSpPr txBox="1"/>
                <p:nvPr/>
              </p:nvSpPr>
              <p:spPr>
                <a:xfrm>
                  <a:off x="4421522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10Gb network card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Shape 59"/>
                <p:cNvSpPr txBox="1"/>
                <p:nvPr/>
              </p:nvSpPr>
              <p:spPr>
                <a:xfrm>
                  <a:off x="3509516" y="2360248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System</a:t>
                  </a: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bus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" name="TextBox 1"/>
                <p:cNvSpPr txBox="1"/>
                <p:nvPr/>
              </p:nvSpPr>
              <p:spPr>
                <a:xfrm>
                  <a:off x="2119434" y="5033710"/>
                  <a:ext cx="126457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Workstation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763456" y="1296537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rot="2700000">
                  <a:off x="3397590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 rot="5400000">
                  <a:off x="3684065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rot="16200000" flipV="1">
                  <a:off x="4300489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 rot="18900000" flipV="1">
                  <a:off x="4535316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288758" y="5190050"/>
                  <a:ext cx="116570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Laboratory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6635624" y="940854"/>
                  <a:ext cx="1938402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10 Gb Optical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fibres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8806787" y="3995592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/>
                <p:cNvCxnSpPr/>
                <p:nvPr/>
              </p:nvCxnSpPr>
              <p:spPr>
                <a:xfrm flipV="1">
                  <a:off x="8806787" y="4303971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9571062" y="3810926"/>
                  <a:ext cx="1683513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Raw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data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9571062" y="4119305"/>
                  <a:ext cx="2280327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conversion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Rounded Rectangle 3"/>
                <p:cNvSpPr/>
                <p:nvPr/>
              </p:nvSpPr>
              <p:spPr>
                <a:xfrm>
                  <a:off x="3509515" y="4127420"/>
                  <a:ext cx="1620001" cy="90629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Local SSD </a:t>
                  </a:r>
                  <a:r>
                    <a:rPr lang="en-US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AID 0</a:t>
                  </a:r>
                  <a:endParaRPr lang="ga-IE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10.9TB</a:t>
                  </a:r>
                </a:p>
              </p:txBody>
            </p:sp>
            <p:sp>
              <p:nvSpPr>
                <p:cNvPr id="5" name="Rounded Rectangle 4"/>
                <p:cNvSpPr/>
                <p:nvPr/>
              </p:nvSpPr>
              <p:spPr>
                <a:xfrm>
                  <a:off x="6785810" y="2360248"/>
                  <a:ext cx="1612232" cy="146579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Network-attached storage</a:t>
                  </a:r>
                  <a:endParaRPr lang="en-US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32.4 TB</a:t>
                  </a:r>
                  <a:endPara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9106473" y="842217"/>
                  <a:ext cx="2167115" cy="100618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it-IT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Remote </a:t>
                  </a:r>
                  <a:r>
                    <a:rPr lang="it-IT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repository</a:t>
                  </a:r>
                  <a:endParaRPr lang="ga-IE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it-IT" sz="1600" i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CINECA</a:t>
                  </a:r>
                  <a:endParaRPr lang="ga-IE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9571062" y="4464450"/>
                  <a:ext cx="2740743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Transfer to remote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repository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Rectangle 30"/>
              <p:cNvSpPr/>
              <p:nvPr/>
            </p:nvSpPr>
            <p:spPr>
              <a:xfrm>
                <a:off x="7495839" y="19355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-4151207" y="63969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</p:grpSp>
      </p:grpSp>
      <p:cxnSp>
        <p:nvCxnSpPr>
          <p:cNvPr id="16" name="Connettore 4 15"/>
          <p:cNvCxnSpPr/>
          <p:nvPr/>
        </p:nvCxnSpPr>
        <p:spPr>
          <a:xfrm>
            <a:off x="1714501" y="1082996"/>
            <a:ext cx="1400113" cy="1033674"/>
          </a:xfrm>
          <a:prstGeom prst="bentConnector3">
            <a:avLst>
              <a:gd name="adj1" fmla="val 100414"/>
            </a:avLst>
          </a:prstGeom>
          <a:ln w="76200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4 42"/>
          <p:cNvCxnSpPr/>
          <p:nvPr/>
        </p:nvCxnSpPr>
        <p:spPr>
          <a:xfrm rot="10800000" flipV="1">
            <a:off x="3316683" y="1104886"/>
            <a:ext cx="1548799" cy="893094"/>
          </a:xfrm>
          <a:prstGeom prst="bentConnector3">
            <a:avLst>
              <a:gd name="adj1" fmla="val 97646"/>
            </a:avLst>
          </a:prstGeom>
          <a:ln w="76200">
            <a:solidFill>
              <a:srgbClr val="00B050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01"/>
          <p:cNvCxnSpPr/>
          <p:nvPr/>
        </p:nvCxnSpPr>
        <p:spPr>
          <a:xfrm flipV="1">
            <a:off x="4556384" y="4576306"/>
            <a:ext cx="788272" cy="0"/>
          </a:xfrm>
          <a:prstGeom prst="straightConnector1">
            <a:avLst/>
          </a:prstGeom>
          <a:ln w="76200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628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9"/>
          <p:cNvSpPr/>
          <p:nvPr/>
        </p:nvSpPr>
        <p:spPr>
          <a:xfrm>
            <a:off x="1445260" y="2949220"/>
            <a:ext cx="26187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Initialize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Set up hardware connections and load drivers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hape 29"/>
          <p:cNvSpPr/>
          <p:nvPr/>
        </p:nvSpPr>
        <p:spPr>
          <a:xfrm>
            <a:off x="6423660" y="1134790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Update run-time settings 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(i.e. exposure time)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hape 29"/>
          <p:cNvSpPr/>
          <p:nvPr/>
        </p:nvSpPr>
        <p:spPr>
          <a:xfrm>
            <a:off x="2346960" y="4768147"/>
            <a:ext cx="17170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Begin grabbing images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Shape 29"/>
          <p:cNvSpPr/>
          <p:nvPr/>
        </p:nvSpPr>
        <p:spPr>
          <a:xfrm>
            <a:off x="4467860" y="4768147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Grab images and decide to continue or not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7528560" y="4768147"/>
            <a:ext cx="15519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Stop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Stop grabbing images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Shape 29"/>
          <p:cNvSpPr/>
          <p:nvPr/>
        </p:nvSpPr>
        <p:spPr>
          <a:xfrm>
            <a:off x="7528560" y="2949220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Terminate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Close all connections and drivers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2346960" y="1130293"/>
            <a:ext cx="27965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Configure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Change hard-wired parameters (e.g. hardware ports names)</a:t>
            </a:r>
            <a:endParaRPr lang="it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Shape 29"/>
          <p:cNvSpPr/>
          <p:nvPr/>
        </p:nvSpPr>
        <p:spPr>
          <a:xfrm>
            <a:off x="4607560" y="2673925"/>
            <a:ext cx="2377440" cy="1400341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Main loop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Wait for user interaction and for messages from other components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Connettore 2 33"/>
          <p:cNvCxnSpPr>
            <a:stCxn id="6" idx="3"/>
            <a:endCxn id="32" idx="1"/>
          </p:cNvCxnSpPr>
          <p:nvPr/>
        </p:nvCxnSpPr>
        <p:spPr>
          <a:xfrm>
            <a:off x="4064000" y="3374095"/>
            <a:ext cx="543560" cy="1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/>
          <p:cNvCxnSpPr/>
          <p:nvPr/>
        </p:nvCxnSpPr>
        <p:spPr>
          <a:xfrm flipH="1">
            <a:off x="3205480" y="4034594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/>
          <p:cNvCxnSpPr>
            <a:stCxn id="27" idx="3"/>
            <a:endCxn id="28" idx="1"/>
          </p:cNvCxnSpPr>
          <p:nvPr/>
        </p:nvCxnSpPr>
        <p:spPr>
          <a:xfrm>
            <a:off x="4064000" y="5193022"/>
            <a:ext cx="403860" cy="0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/>
          <p:cNvCxnSpPr/>
          <p:nvPr/>
        </p:nvCxnSpPr>
        <p:spPr>
          <a:xfrm>
            <a:off x="7124700" y="5193022"/>
            <a:ext cx="403860" cy="0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1 44"/>
          <p:cNvCxnSpPr/>
          <p:nvPr/>
        </p:nvCxnSpPr>
        <p:spPr>
          <a:xfrm>
            <a:off x="7237730" y="5193022"/>
            <a:ext cx="0" cy="674378"/>
          </a:xfrm>
          <a:prstGeom prst="line">
            <a:avLst/>
          </a:prstGeom>
          <a:ln w="571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1 45"/>
          <p:cNvCxnSpPr/>
          <p:nvPr/>
        </p:nvCxnSpPr>
        <p:spPr>
          <a:xfrm flipH="1">
            <a:off x="4209414" y="5842000"/>
            <a:ext cx="3041016" cy="0"/>
          </a:xfrm>
          <a:prstGeom prst="line">
            <a:avLst/>
          </a:prstGeom>
          <a:ln w="571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/>
          <p:cNvCxnSpPr/>
          <p:nvPr/>
        </p:nvCxnSpPr>
        <p:spPr>
          <a:xfrm flipH="1" flipV="1">
            <a:off x="4209414" y="5193022"/>
            <a:ext cx="1" cy="674378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/>
          <p:nvPr/>
        </p:nvCxnSpPr>
        <p:spPr>
          <a:xfrm flipH="1" flipV="1">
            <a:off x="6979920" y="4039088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/>
          <p:cNvCxnSpPr/>
          <p:nvPr/>
        </p:nvCxnSpPr>
        <p:spPr>
          <a:xfrm>
            <a:off x="6979920" y="3342341"/>
            <a:ext cx="543560" cy="1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2 54"/>
          <p:cNvCxnSpPr/>
          <p:nvPr/>
        </p:nvCxnSpPr>
        <p:spPr>
          <a:xfrm flipH="1" flipV="1">
            <a:off x="3906520" y="198212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/>
          <p:nvPr/>
        </p:nvCxnSpPr>
        <p:spPr>
          <a:xfrm>
            <a:off x="3462020" y="198212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6167120" y="196921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6625590" y="1981910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reccia a destra 58"/>
          <p:cNvSpPr/>
          <p:nvPr/>
        </p:nvSpPr>
        <p:spPr>
          <a:xfrm>
            <a:off x="177800" y="2949220"/>
            <a:ext cx="1079500" cy="8514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 start</a:t>
            </a:r>
          </a:p>
        </p:txBody>
      </p:sp>
      <p:sp>
        <p:nvSpPr>
          <p:cNvPr id="61" name="Freccia a destra 60"/>
          <p:cNvSpPr/>
          <p:nvPr/>
        </p:nvSpPr>
        <p:spPr>
          <a:xfrm>
            <a:off x="10335260" y="2916615"/>
            <a:ext cx="1079500" cy="8514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 end</a:t>
            </a:r>
          </a:p>
        </p:txBody>
      </p:sp>
    </p:spTree>
    <p:extLst>
      <p:ext uri="{BB962C8B-B14F-4D97-AF65-F5344CB8AC3E}">
        <p14:creationId xmlns:p14="http://schemas.microsoft.com/office/powerpoint/2010/main" val="965901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122096" y="0"/>
            <a:ext cx="5342094" cy="5960020"/>
            <a:chOff x="2122096" y="0"/>
            <a:chExt cx="5342094" cy="5960020"/>
          </a:xfrm>
        </p:grpSpPr>
        <p:sp>
          <p:nvSpPr>
            <p:cNvPr id="4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524" dirty="0"/>
                <a:t>Tomo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5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Stack</a:t>
                </a:r>
                <a:endParaRPr lang="it" sz="1524" dirty="0"/>
              </a:p>
            </p:txBody>
          </p:sp>
          <p:sp>
            <p:nvSpPr>
              <p:cNvPr id="6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Data Transfer</a:t>
                </a:r>
                <a:endParaRPr lang="it" sz="1524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1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Camera</a:t>
                </a:r>
                <a:endParaRPr lang="it" sz="1524" dirty="0"/>
              </a:p>
            </p:txBody>
          </p:sp>
          <p:sp>
            <p:nvSpPr>
              <p:cNvPr id="12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Motor Stages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4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Waveform</a:t>
                </a:r>
              </a:p>
              <a:p>
                <a:pPr algn="ctr"/>
                <a:r>
                  <a:rPr lang="ga-IE" sz="1524" dirty="0" smtClean="0"/>
                  <a:t>Generator</a:t>
                </a:r>
                <a:endParaRPr lang="it" sz="1524" dirty="0"/>
              </a:p>
            </p:txBody>
          </p:sp>
          <p:sp>
            <p:nvSpPr>
              <p:cNvPr id="15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AOTF</a:t>
                </a:r>
              </a:p>
              <a:p>
                <a:pPr algn="ctr"/>
                <a:r>
                  <a:rPr lang="ga-IE" sz="1524" dirty="0" smtClean="0"/>
                  <a:t>(Shutter)</a:t>
                </a:r>
              </a:p>
            </p:txBody>
          </p:sp>
        </p:grpSp>
        <p:sp>
          <p:nvSpPr>
            <p:cNvPr id="16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DAQ</a:t>
              </a:r>
            </a:p>
            <a:p>
              <a:pPr algn="ctr"/>
              <a:r>
                <a:rPr lang="ga-IE" sz="1524" dirty="0" smtClean="0"/>
                <a:t>Board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122096" y="5346773"/>
              <a:ext cx="2784335" cy="613247"/>
              <a:chOff x="1898072" y="5098475"/>
              <a:chExt cx="2784335" cy="613247"/>
            </a:xfrm>
          </p:grpSpPr>
          <p:sp>
            <p:nvSpPr>
              <p:cNvPr id="17" name="Shape 29"/>
              <p:cNvSpPr/>
              <p:nvPr/>
            </p:nvSpPr>
            <p:spPr>
              <a:xfrm>
                <a:off x="1898072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</a:t>
                </a:r>
              </a:p>
              <a:p>
                <a:pPr algn="ctr"/>
                <a:r>
                  <a:rPr lang="ga-IE" sz="1524" dirty="0" smtClean="0"/>
                  <a:t>Modulator</a:t>
                </a:r>
              </a:p>
            </p:txBody>
          </p:sp>
          <p:sp>
            <p:nvSpPr>
              <p:cNvPr id="18" name="Shape 29"/>
              <p:cNvSpPr/>
              <p:nvPr/>
            </p:nvSpPr>
            <p:spPr>
              <a:xfrm>
                <a:off x="3588328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Galvo</a:t>
                </a:r>
              </a:p>
              <a:p>
                <a:pPr algn="ctr"/>
                <a:r>
                  <a:rPr lang="ga-IE" sz="1524" dirty="0" smtClean="0"/>
                  <a:t>Scanners</a:t>
                </a:r>
              </a:p>
            </p:txBody>
          </p:sp>
        </p:grpSp>
        <p:sp>
          <p:nvSpPr>
            <p:cNvPr id="19" name="Shape 29"/>
            <p:cNvSpPr/>
            <p:nvPr/>
          </p:nvSpPr>
          <p:spPr>
            <a:xfrm>
              <a:off x="6369790" y="5346772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Lasers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2700000">
              <a:off x="2813390" y="4898171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18900000">
              <a:off x="4253399" y="4919264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224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9895114" y="-359228"/>
            <a:ext cx="24264258" cy="6858000"/>
            <a:chOff x="-9895114" y="-359228"/>
            <a:chExt cx="24264258" cy="6858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08" r="11551"/>
            <a:stretch/>
          </p:blipFill>
          <p:spPr>
            <a:xfrm>
              <a:off x="6368144" y="-359228"/>
              <a:ext cx="8001000" cy="685800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32" r="11330"/>
            <a:stretch/>
          </p:blipFill>
          <p:spPr>
            <a:xfrm>
              <a:off x="-9895114" y="-359228"/>
              <a:ext cx="8098971" cy="6858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09" r="11385"/>
            <a:stretch/>
          </p:blipFill>
          <p:spPr>
            <a:xfrm>
              <a:off x="-1796143" y="-359228"/>
              <a:ext cx="8066316" cy="685800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-9895114" y="32522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-1796143" y="32522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270173" y="32522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2414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475361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71361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154347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0745" y="-3435177"/>
            <a:ext cx="9863962" cy="11108062"/>
            <a:chOff x="490745" y="-3435177"/>
            <a:chExt cx="9863962" cy="11108062"/>
          </a:xfrm>
        </p:grpSpPr>
        <p:grpSp>
          <p:nvGrpSpPr>
            <p:cNvPr id="5" name="Group 4"/>
            <p:cNvGrpSpPr/>
            <p:nvPr/>
          </p:nvGrpSpPr>
          <p:grpSpPr>
            <a:xfrm>
              <a:off x="490745" y="-3426773"/>
              <a:ext cx="5276270" cy="11099658"/>
              <a:chOff x="22315" y="-4855133"/>
              <a:chExt cx="5276270" cy="11099658"/>
            </a:xfrm>
          </p:grpSpPr>
          <p:grpSp>
            <p:nvGrpSpPr>
              <p:cNvPr id="17" name="Group 16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48" name="Arc 47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50" name="Arc 49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1" name="Arc 50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52" name="Straight Connector 51"/>
                    <p:cNvCxnSpPr>
                      <a:endCxn id="50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/>
                    <p:cNvCxnSpPr>
                      <a:stCxn id="48" idx="0"/>
                      <a:endCxn id="50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Group 17"/>
              <p:cNvGrpSpPr/>
              <p:nvPr/>
            </p:nvGrpSpPr>
            <p:grpSpPr>
              <a:xfrm>
                <a:off x="27565" y="-677632"/>
                <a:ext cx="5271020" cy="6922157"/>
                <a:chOff x="27565" y="-677632"/>
                <a:chExt cx="5271020" cy="6922157"/>
              </a:xfrm>
            </p:grpSpPr>
            <p:grpSp>
              <p:nvGrpSpPr>
                <p:cNvPr id="19" name="Group 18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37" name="Arc 36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39" name="Arc 38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0" name="Arc 39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41" name="Straight Connector 40"/>
                      <p:cNvCxnSpPr>
                        <a:endCxn id="39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Connector 41"/>
                      <p:cNvCxnSpPr>
                        <a:stCxn id="37" idx="0"/>
                        <a:endCxn id="39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9" name="Flowchart: Connector 28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30" name="Straight Connector 29"/>
                  <p:cNvCxnSpPr>
                    <a:stCxn id="29" idx="2"/>
                    <a:endCxn id="29" idx="6"/>
                  </p:cNvCxnSpPr>
                  <p:nvPr/>
                </p:nvCxnSpPr>
                <p:spPr>
                  <a:xfrm>
                    <a:off x="1724025" y="3362324"/>
                    <a:ext cx="1828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Rectangle 30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1" name="Freeform 20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>
                  <a:spLocks noChangeAspect="1"/>
                </p:cNvSpPr>
                <p:nvPr/>
              </p:nvSpPr>
              <p:spPr>
                <a:xfrm>
                  <a:off x="984821" y="3412523"/>
                  <a:ext cx="3513908" cy="1547948"/>
                </a:xfrm>
                <a:custGeom>
                  <a:avLst/>
                  <a:gdLst>
                    <a:gd name="connsiteX0" fmla="*/ 0 w 5856514"/>
                    <a:gd name="connsiteY0" fmla="*/ 2569029 h 2579914"/>
                    <a:gd name="connsiteX1" fmla="*/ 228600 w 5856514"/>
                    <a:gd name="connsiteY1" fmla="*/ 2569029 h 2579914"/>
                    <a:gd name="connsiteX2" fmla="*/ 478971 w 5856514"/>
                    <a:gd name="connsiteY2" fmla="*/ 2525486 h 2579914"/>
                    <a:gd name="connsiteX3" fmla="*/ 631371 w 5856514"/>
                    <a:gd name="connsiteY3" fmla="*/ 2514600 h 2579914"/>
                    <a:gd name="connsiteX4" fmla="*/ 816428 w 5856514"/>
                    <a:gd name="connsiteY4" fmla="*/ 2569029 h 2579914"/>
                    <a:gd name="connsiteX5" fmla="*/ 914400 w 5856514"/>
                    <a:gd name="connsiteY5" fmla="*/ 2569029 h 2579914"/>
                    <a:gd name="connsiteX6" fmla="*/ 1066800 w 5856514"/>
                    <a:gd name="connsiteY6" fmla="*/ 2569029 h 2579914"/>
                    <a:gd name="connsiteX7" fmla="*/ 1208314 w 5856514"/>
                    <a:gd name="connsiteY7" fmla="*/ 2525486 h 2579914"/>
                    <a:gd name="connsiteX8" fmla="*/ 1382485 w 5856514"/>
                    <a:gd name="connsiteY8" fmla="*/ 2492829 h 2579914"/>
                    <a:gd name="connsiteX9" fmla="*/ 1513114 w 5856514"/>
                    <a:gd name="connsiteY9" fmla="*/ 2449286 h 2579914"/>
                    <a:gd name="connsiteX10" fmla="*/ 1578428 w 5856514"/>
                    <a:gd name="connsiteY10" fmla="*/ 2449286 h 2579914"/>
                    <a:gd name="connsiteX11" fmla="*/ 1654628 w 5856514"/>
                    <a:gd name="connsiteY11" fmla="*/ 2460172 h 2579914"/>
                    <a:gd name="connsiteX12" fmla="*/ 1752600 w 5856514"/>
                    <a:gd name="connsiteY12" fmla="*/ 2525486 h 2579914"/>
                    <a:gd name="connsiteX13" fmla="*/ 1850571 w 5856514"/>
                    <a:gd name="connsiteY13" fmla="*/ 2579914 h 2579914"/>
                    <a:gd name="connsiteX14" fmla="*/ 1981200 w 5856514"/>
                    <a:gd name="connsiteY14" fmla="*/ 2579914 h 2579914"/>
                    <a:gd name="connsiteX15" fmla="*/ 2090057 w 5856514"/>
                    <a:gd name="connsiteY15" fmla="*/ 2547257 h 2579914"/>
                    <a:gd name="connsiteX16" fmla="*/ 2209800 w 5856514"/>
                    <a:gd name="connsiteY16" fmla="*/ 2351314 h 2579914"/>
                    <a:gd name="connsiteX17" fmla="*/ 2275114 w 5856514"/>
                    <a:gd name="connsiteY17" fmla="*/ 2166257 h 2579914"/>
                    <a:gd name="connsiteX18" fmla="*/ 2340428 w 5856514"/>
                    <a:gd name="connsiteY18" fmla="*/ 1981200 h 2579914"/>
                    <a:gd name="connsiteX19" fmla="*/ 2427514 w 5856514"/>
                    <a:gd name="connsiteY19" fmla="*/ 1621972 h 2579914"/>
                    <a:gd name="connsiteX20" fmla="*/ 2492828 w 5856514"/>
                    <a:gd name="connsiteY20" fmla="*/ 1295400 h 2579914"/>
                    <a:gd name="connsiteX21" fmla="*/ 2590800 w 5856514"/>
                    <a:gd name="connsiteY21" fmla="*/ 968829 h 2579914"/>
                    <a:gd name="connsiteX22" fmla="*/ 2656114 w 5856514"/>
                    <a:gd name="connsiteY22" fmla="*/ 609600 h 2579914"/>
                    <a:gd name="connsiteX23" fmla="*/ 2710542 w 5856514"/>
                    <a:gd name="connsiteY23" fmla="*/ 402772 h 2579914"/>
                    <a:gd name="connsiteX24" fmla="*/ 2775857 w 5856514"/>
                    <a:gd name="connsiteY24" fmla="*/ 228600 h 2579914"/>
                    <a:gd name="connsiteX25" fmla="*/ 2830285 w 5856514"/>
                    <a:gd name="connsiteY25" fmla="*/ 119743 h 2579914"/>
                    <a:gd name="connsiteX26" fmla="*/ 2873828 w 5856514"/>
                    <a:gd name="connsiteY26" fmla="*/ 43543 h 2579914"/>
                    <a:gd name="connsiteX27" fmla="*/ 2939142 w 5856514"/>
                    <a:gd name="connsiteY27" fmla="*/ 0 h 2579914"/>
                    <a:gd name="connsiteX28" fmla="*/ 2982685 w 5856514"/>
                    <a:gd name="connsiteY28" fmla="*/ 0 h 2579914"/>
                    <a:gd name="connsiteX29" fmla="*/ 3037114 w 5856514"/>
                    <a:gd name="connsiteY29" fmla="*/ 65314 h 2579914"/>
                    <a:gd name="connsiteX30" fmla="*/ 3080657 w 5856514"/>
                    <a:gd name="connsiteY30" fmla="*/ 108857 h 2579914"/>
                    <a:gd name="connsiteX31" fmla="*/ 3124200 w 5856514"/>
                    <a:gd name="connsiteY31" fmla="*/ 163286 h 2579914"/>
                    <a:gd name="connsiteX32" fmla="*/ 3145971 w 5856514"/>
                    <a:gd name="connsiteY32" fmla="*/ 272143 h 2579914"/>
                    <a:gd name="connsiteX33" fmla="*/ 3178628 w 5856514"/>
                    <a:gd name="connsiteY33" fmla="*/ 359229 h 2579914"/>
                    <a:gd name="connsiteX34" fmla="*/ 3200400 w 5856514"/>
                    <a:gd name="connsiteY34" fmla="*/ 468086 h 2579914"/>
                    <a:gd name="connsiteX35" fmla="*/ 3254828 w 5856514"/>
                    <a:gd name="connsiteY35" fmla="*/ 685800 h 2579914"/>
                    <a:gd name="connsiteX36" fmla="*/ 3254828 w 5856514"/>
                    <a:gd name="connsiteY36" fmla="*/ 794657 h 2579914"/>
                    <a:gd name="connsiteX37" fmla="*/ 3298371 w 5856514"/>
                    <a:gd name="connsiteY37" fmla="*/ 936172 h 2579914"/>
                    <a:gd name="connsiteX38" fmla="*/ 3320142 w 5856514"/>
                    <a:gd name="connsiteY38" fmla="*/ 1077686 h 2579914"/>
                    <a:gd name="connsiteX39" fmla="*/ 3374571 w 5856514"/>
                    <a:gd name="connsiteY39" fmla="*/ 1197429 h 2579914"/>
                    <a:gd name="connsiteX40" fmla="*/ 3385457 w 5856514"/>
                    <a:gd name="connsiteY40" fmla="*/ 1328057 h 2579914"/>
                    <a:gd name="connsiteX41" fmla="*/ 3418114 w 5856514"/>
                    <a:gd name="connsiteY41" fmla="*/ 1447800 h 2579914"/>
                    <a:gd name="connsiteX42" fmla="*/ 3450771 w 5856514"/>
                    <a:gd name="connsiteY42" fmla="*/ 1621972 h 2579914"/>
                    <a:gd name="connsiteX43" fmla="*/ 3494314 w 5856514"/>
                    <a:gd name="connsiteY43" fmla="*/ 1752600 h 2579914"/>
                    <a:gd name="connsiteX44" fmla="*/ 3548742 w 5856514"/>
                    <a:gd name="connsiteY44" fmla="*/ 1915886 h 2579914"/>
                    <a:gd name="connsiteX45" fmla="*/ 3570514 w 5856514"/>
                    <a:gd name="connsiteY45" fmla="*/ 2057400 h 2579914"/>
                    <a:gd name="connsiteX46" fmla="*/ 3614057 w 5856514"/>
                    <a:gd name="connsiteY46" fmla="*/ 2177143 h 2579914"/>
                    <a:gd name="connsiteX47" fmla="*/ 3668485 w 5856514"/>
                    <a:gd name="connsiteY47" fmla="*/ 2296886 h 2579914"/>
                    <a:gd name="connsiteX48" fmla="*/ 3722914 w 5856514"/>
                    <a:gd name="connsiteY48" fmla="*/ 2427514 h 2579914"/>
                    <a:gd name="connsiteX49" fmla="*/ 3777342 w 5856514"/>
                    <a:gd name="connsiteY49" fmla="*/ 2514600 h 2579914"/>
                    <a:gd name="connsiteX50" fmla="*/ 3864428 w 5856514"/>
                    <a:gd name="connsiteY50" fmla="*/ 2569029 h 2579914"/>
                    <a:gd name="connsiteX51" fmla="*/ 3962400 w 5856514"/>
                    <a:gd name="connsiteY51" fmla="*/ 2579914 h 2579914"/>
                    <a:gd name="connsiteX52" fmla="*/ 4071257 w 5856514"/>
                    <a:gd name="connsiteY52" fmla="*/ 2525486 h 2579914"/>
                    <a:gd name="connsiteX53" fmla="*/ 4158342 w 5856514"/>
                    <a:gd name="connsiteY53" fmla="*/ 2481943 h 2579914"/>
                    <a:gd name="connsiteX54" fmla="*/ 4256314 w 5856514"/>
                    <a:gd name="connsiteY54" fmla="*/ 2460172 h 2579914"/>
                    <a:gd name="connsiteX55" fmla="*/ 4343400 w 5856514"/>
                    <a:gd name="connsiteY55" fmla="*/ 2449286 h 2579914"/>
                    <a:gd name="connsiteX56" fmla="*/ 4430485 w 5856514"/>
                    <a:gd name="connsiteY56" fmla="*/ 2438400 h 2579914"/>
                    <a:gd name="connsiteX57" fmla="*/ 4561114 w 5856514"/>
                    <a:gd name="connsiteY57" fmla="*/ 2492829 h 2579914"/>
                    <a:gd name="connsiteX58" fmla="*/ 4615542 w 5856514"/>
                    <a:gd name="connsiteY58" fmla="*/ 2514600 h 2579914"/>
                    <a:gd name="connsiteX59" fmla="*/ 4735285 w 5856514"/>
                    <a:gd name="connsiteY59" fmla="*/ 2547257 h 2579914"/>
                    <a:gd name="connsiteX60" fmla="*/ 4735285 w 5856514"/>
                    <a:gd name="connsiteY60" fmla="*/ 2547257 h 2579914"/>
                    <a:gd name="connsiteX61" fmla="*/ 4909457 w 5856514"/>
                    <a:gd name="connsiteY61" fmla="*/ 2579914 h 2579914"/>
                    <a:gd name="connsiteX62" fmla="*/ 5072742 w 5856514"/>
                    <a:gd name="connsiteY62" fmla="*/ 2569029 h 2579914"/>
                    <a:gd name="connsiteX63" fmla="*/ 5148942 w 5856514"/>
                    <a:gd name="connsiteY63" fmla="*/ 2558143 h 2579914"/>
                    <a:gd name="connsiteX64" fmla="*/ 5225142 w 5856514"/>
                    <a:gd name="connsiteY64" fmla="*/ 2525486 h 2579914"/>
                    <a:gd name="connsiteX65" fmla="*/ 5344885 w 5856514"/>
                    <a:gd name="connsiteY65" fmla="*/ 2525486 h 2579914"/>
                    <a:gd name="connsiteX66" fmla="*/ 5453742 w 5856514"/>
                    <a:gd name="connsiteY66" fmla="*/ 2525486 h 2579914"/>
                    <a:gd name="connsiteX67" fmla="*/ 5519057 w 5856514"/>
                    <a:gd name="connsiteY67" fmla="*/ 2558143 h 2579914"/>
                    <a:gd name="connsiteX68" fmla="*/ 5660571 w 5856514"/>
                    <a:gd name="connsiteY68" fmla="*/ 2558143 h 2579914"/>
                    <a:gd name="connsiteX69" fmla="*/ 5791200 w 5856514"/>
                    <a:gd name="connsiteY69" fmla="*/ 2558143 h 2579914"/>
                    <a:gd name="connsiteX70" fmla="*/ 5856514 w 5856514"/>
                    <a:gd name="connsiteY70" fmla="*/ 2579914 h 2579914"/>
                    <a:gd name="connsiteX71" fmla="*/ 0 w 5856514"/>
                    <a:gd name="connsiteY71" fmla="*/ 2569029 h 2579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5856514" h="2579914">
                      <a:moveTo>
                        <a:pt x="0" y="2569029"/>
                      </a:moveTo>
                      <a:lnTo>
                        <a:pt x="228600" y="2569029"/>
                      </a:lnTo>
                      <a:lnTo>
                        <a:pt x="478971" y="2525486"/>
                      </a:lnTo>
                      <a:lnTo>
                        <a:pt x="631371" y="2514600"/>
                      </a:lnTo>
                      <a:lnTo>
                        <a:pt x="816428" y="2569029"/>
                      </a:lnTo>
                      <a:lnTo>
                        <a:pt x="914400" y="2569029"/>
                      </a:lnTo>
                      <a:lnTo>
                        <a:pt x="1066800" y="2569029"/>
                      </a:lnTo>
                      <a:lnTo>
                        <a:pt x="1208314" y="2525486"/>
                      </a:lnTo>
                      <a:lnTo>
                        <a:pt x="1382485" y="2492829"/>
                      </a:lnTo>
                      <a:lnTo>
                        <a:pt x="1513114" y="2449286"/>
                      </a:lnTo>
                      <a:lnTo>
                        <a:pt x="1578428" y="2449286"/>
                      </a:lnTo>
                      <a:lnTo>
                        <a:pt x="1654628" y="2460172"/>
                      </a:lnTo>
                      <a:lnTo>
                        <a:pt x="1752600" y="2525486"/>
                      </a:lnTo>
                      <a:lnTo>
                        <a:pt x="1850571" y="2579914"/>
                      </a:lnTo>
                      <a:lnTo>
                        <a:pt x="1981200" y="2579914"/>
                      </a:lnTo>
                      <a:lnTo>
                        <a:pt x="2090057" y="2547257"/>
                      </a:lnTo>
                      <a:lnTo>
                        <a:pt x="2209800" y="2351314"/>
                      </a:lnTo>
                      <a:lnTo>
                        <a:pt x="2275114" y="2166257"/>
                      </a:lnTo>
                      <a:lnTo>
                        <a:pt x="2340428" y="1981200"/>
                      </a:lnTo>
                      <a:lnTo>
                        <a:pt x="2427514" y="1621972"/>
                      </a:lnTo>
                      <a:lnTo>
                        <a:pt x="2492828" y="1295400"/>
                      </a:lnTo>
                      <a:lnTo>
                        <a:pt x="2590800" y="968829"/>
                      </a:lnTo>
                      <a:lnTo>
                        <a:pt x="2656114" y="609600"/>
                      </a:lnTo>
                      <a:lnTo>
                        <a:pt x="2710542" y="402772"/>
                      </a:lnTo>
                      <a:lnTo>
                        <a:pt x="2775857" y="228600"/>
                      </a:lnTo>
                      <a:lnTo>
                        <a:pt x="2830285" y="119743"/>
                      </a:lnTo>
                      <a:lnTo>
                        <a:pt x="2873828" y="43543"/>
                      </a:lnTo>
                      <a:lnTo>
                        <a:pt x="2939142" y="0"/>
                      </a:lnTo>
                      <a:lnTo>
                        <a:pt x="2982685" y="0"/>
                      </a:lnTo>
                      <a:lnTo>
                        <a:pt x="3037114" y="65314"/>
                      </a:lnTo>
                      <a:lnTo>
                        <a:pt x="3080657" y="108857"/>
                      </a:lnTo>
                      <a:lnTo>
                        <a:pt x="3124200" y="163286"/>
                      </a:lnTo>
                      <a:lnTo>
                        <a:pt x="3145971" y="272143"/>
                      </a:lnTo>
                      <a:lnTo>
                        <a:pt x="3178628" y="359229"/>
                      </a:lnTo>
                      <a:lnTo>
                        <a:pt x="3200400" y="468086"/>
                      </a:lnTo>
                      <a:lnTo>
                        <a:pt x="3254828" y="685800"/>
                      </a:lnTo>
                      <a:lnTo>
                        <a:pt x="3254828" y="794657"/>
                      </a:lnTo>
                      <a:lnTo>
                        <a:pt x="3298371" y="936172"/>
                      </a:lnTo>
                      <a:lnTo>
                        <a:pt x="3320142" y="1077686"/>
                      </a:lnTo>
                      <a:lnTo>
                        <a:pt x="3374571" y="1197429"/>
                      </a:lnTo>
                      <a:lnTo>
                        <a:pt x="3385457" y="1328057"/>
                      </a:lnTo>
                      <a:lnTo>
                        <a:pt x="3418114" y="1447800"/>
                      </a:lnTo>
                      <a:lnTo>
                        <a:pt x="3450771" y="1621972"/>
                      </a:lnTo>
                      <a:lnTo>
                        <a:pt x="3494314" y="1752600"/>
                      </a:lnTo>
                      <a:lnTo>
                        <a:pt x="3548742" y="1915886"/>
                      </a:lnTo>
                      <a:lnTo>
                        <a:pt x="3570514" y="2057400"/>
                      </a:lnTo>
                      <a:lnTo>
                        <a:pt x="3614057" y="2177143"/>
                      </a:lnTo>
                      <a:lnTo>
                        <a:pt x="3668485" y="2296886"/>
                      </a:lnTo>
                      <a:lnTo>
                        <a:pt x="3722914" y="2427514"/>
                      </a:lnTo>
                      <a:lnTo>
                        <a:pt x="3777342" y="2514600"/>
                      </a:lnTo>
                      <a:lnTo>
                        <a:pt x="3864428" y="2569029"/>
                      </a:lnTo>
                      <a:lnTo>
                        <a:pt x="3962400" y="2579914"/>
                      </a:lnTo>
                      <a:lnTo>
                        <a:pt x="4071257" y="2525486"/>
                      </a:lnTo>
                      <a:lnTo>
                        <a:pt x="4158342" y="2481943"/>
                      </a:lnTo>
                      <a:lnTo>
                        <a:pt x="4256314" y="2460172"/>
                      </a:lnTo>
                      <a:lnTo>
                        <a:pt x="4343400" y="2449286"/>
                      </a:lnTo>
                      <a:lnTo>
                        <a:pt x="4430485" y="2438400"/>
                      </a:lnTo>
                      <a:lnTo>
                        <a:pt x="4561114" y="2492829"/>
                      </a:lnTo>
                      <a:lnTo>
                        <a:pt x="4615542" y="2514600"/>
                      </a:lnTo>
                      <a:lnTo>
                        <a:pt x="4735285" y="2547257"/>
                      </a:lnTo>
                      <a:lnTo>
                        <a:pt x="4735285" y="2547257"/>
                      </a:lnTo>
                      <a:lnTo>
                        <a:pt x="4909457" y="2579914"/>
                      </a:lnTo>
                      <a:lnTo>
                        <a:pt x="5072742" y="2569029"/>
                      </a:lnTo>
                      <a:lnTo>
                        <a:pt x="5148942" y="2558143"/>
                      </a:lnTo>
                      <a:lnTo>
                        <a:pt x="5225142" y="2525486"/>
                      </a:lnTo>
                      <a:lnTo>
                        <a:pt x="5344885" y="2525486"/>
                      </a:lnTo>
                      <a:lnTo>
                        <a:pt x="5453742" y="2525486"/>
                      </a:lnTo>
                      <a:lnTo>
                        <a:pt x="5519057" y="2558143"/>
                      </a:lnTo>
                      <a:lnTo>
                        <a:pt x="5660571" y="2558143"/>
                      </a:lnTo>
                      <a:lnTo>
                        <a:pt x="5791200" y="2558143"/>
                      </a:lnTo>
                      <a:lnTo>
                        <a:pt x="5856514" y="2579914"/>
                      </a:lnTo>
                      <a:lnTo>
                        <a:pt x="0" y="2569029"/>
                      </a:lnTo>
                      <a:close/>
                    </a:path>
                  </a:pathLst>
                </a:custGeom>
                <a:gradFill flip="none" rotWithShape="1">
                  <a:gsLst>
                    <a:gs pos="58330">
                      <a:srgbClr val="0B9D12"/>
                    </a:gs>
                    <a:gs pos="18000">
                      <a:srgbClr val="92D050"/>
                    </a:gs>
                    <a:gs pos="85000">
                      <a:srgbClr val="92D050"/>
                    </a:gs>
                    <a:gs pos="50000">
                      <a:srgbClr val="00B050"/>
                    </a:gs>
                    <a:gs pos="100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chemeClr val="accent6">
                        <a:lumMod val="20000"/>
                        <a:lumOff val="80000"/>
                      </a:scheme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2733152" y="0"/>
                  <a:ext cx="0" cy="530146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2" name="Straight Connector 181"/>
            <p:cNvCxnSpPr/>
            <p:nvPr/>
          </p:nvCxnSpPr>
          <p:spPr>
            <a:xfrm>
              <a:off x="1928813" y="28576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>
              <a:off x="4510087" y="14265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9" name="Group 238"/>
            <p:cNvGrpSpPr/>
            <p:nvPr/>
          </p:nvGrpSpPr>
          <p:grpSpPr>
            <a:xfrm>
              <a:off x="5078437" y="-3435177"/>
              <a:ext cx="5276270" cy="11099658"/>
              <a:chOff x="22315" y="-4855133"/>
              <a:chExt cx="5276270" cy="11099658"/>
            </a:xfrm>
          </p:grpSpPr>
          <p:grpSp>
            <p:nvGrpSpPr>
              <p:cNvPr id="240" name="Group 239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266" name="Group 265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271" name="Arc 270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2" name="Group 271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273" name="Arc 272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" name="Arc 273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275" name="Straight Connector 274"/>
                    <p:cNvCxnSpPr>
                      <a:endCxn id="273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" name="Straight Connector 275"/>
                    <p:cNvCxnSpPr>
                      <a:stCxn id="271" idx="0"/>
                      <a:endCxn id="273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67" name="Group 266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268" name="Straight Connector 267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" name="Straight Connector 268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Straight Connector 269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1" name="Group 240"/>
              <p:cNvGrpSpPr/>
              <p:nvPr/>
            </p:nvGrpSpPr>
            <p:grpSpPr>
              <a:xfrm>
                <a:off x="27565" y="-1252588"/>
                <a:ext cx="5271020" cy="7497113"/>
                <a:chOff x="27565" y="-1252588"/>
                <a:chExt cx="5271020" cy="7497113"/>
              </a:xfrm>
            </p:grpSpPr>
            <p:grpSp>
              <p:nvGrpSpPr>
                <p:cNvPr id="242" name="Group 241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255" name="Group 254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260" name="Arc 259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261" name="Group 260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262" name="Arc 261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263" name="Arc 262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264" name="Straight Connector 263"/>
                      <p:cNvCxnSpPr>
                        <a:endCxn id="262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/>
                      <p:cNvCxnSpPr>
                        <a:stCxn id="260" idx="0"/>
                        <a:endCxn id="262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56" name="Group 255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257" name="Straight Connector 256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" name="Straight Connector 257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" name="Straight Connector 258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43" name="Group 242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52" name="Flowchart: Connector 251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1724025" y="3369467"/>
                    <a:ext cx="1916372" cy="1657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44" name="Freeform 243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45" name="Straight Connector 244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 flipH="1">
                  <a:off x="2717783" y="-1252588"/>
                  <a:ext cx="0" cy="618670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77" name="Straight Connector 276"/>
            <p:cNvCxnSpPr/>
            <p:nvPr/>
          </p:nvCxnSpPr>
          <p:spPr>
            <a:xfrm>
              <a:off x="6976039" y="4464885"/>
              <a:ext cx="0" cy="1909708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>
              <a:off x="8685777" y="4458381"/>
              <a:ext cx="0" cy="1914501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1224028" y="796462"/>
              <a:ext cx="4019550" cy="810850"/>
              <a:chOff x="5267325" y="256104"/>
              <a:chExt cx="4019550" cy="810850"/>
            </a:xfrm>
          </p:grpSpPr>
          <p:sp>
            <p:nvSpPr>
              <p:cNvPr id="282" name="Freeform 281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6974047" y="1981881"/>
              <a:ext cx="287742" cy="2461799"/>
              <a:chOff x="7701351" y="2045495"/>
              <a:chExt cx="287742" cy="2461799"/>
            </a:xfrm>
          </p:grpSpPr>
          <p:cxnSp>
            <p:nvCxnSpPr>
              <p:cNvPr id="284" name="Straight Connector 283"/>
              <p:cNvCxnSpPr/>
              <p:nvPr/>
            </p:nvCxnSpPr>
            <p:spPr>
              <a:xfrm flipH="1">
                <a:off x="7701351" y="3429000"/>
                <a:ext cx="171062" cy="1078294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7877175" y="2328863"/>
                <a:ext cx="23814" cy="109775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H="1">
                <a:off x="7896614" y="2045495"/>
                <a:ext cx="92479" cy="30438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1" name="Group 290"/>
            <p:cNvGrpSpPr/>
            <p:nvPr/>
          </p:nvGrpSpPr>
          <p:grpSpPr>
            <a:xfrm flipH="1">
              <a:off x="8388121" y="1981881"/>
              <a:ext cx="295274" cy="2480849"/>
              <a:chOff x="7701351" y="2026445"/>
              <a:chExt cx="295274" cy="2480849"/>
            </a:xfrm>
          </p:grpSpPr>
          <p:cxnSp>
            <p:nvCxnSpPr>
              <p:cNvPr id="292" name="Straight Connector 291"/>
              <p:cNvCxnSpPr/>
              <p:nvPr/>
            </p:nvCxnSpPr>
            <p:spPr>
              <a:xfrm flipH="1">
                <a:off x="7701351" y="3412332"/>
                <a:ext cx="157162" cy="10949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H="1">
                <a:off x="7853750" y="2328863"/>
                <a:ext cx="47238" cy="1076325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H="1">
                <a:off x="7906139" y="2026445"/>
                <a:ext cx="90486" cy="2948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5" name="Straight Connector 294"/>
            <p:cNvCxnSpPr/>
            <p:nvPr/>
          </p:nvCxnSpPr>
          <p:spPr>
            <a:xfrm flipH="1">
              <a:off x="7461305" y="227631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/>
          </p:nvCxnSpPr>
          <p:spPr>
            <a:xfrm flipH="1" flipV="1">
              <a:off x="7762966" y="225325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Down Arrow 310"/>
            <p:cNvSpPr/>
            <p:nvPr/>
          </p:nvSpPr>
          <p:spPr>
            <a:xfrm>
              <a:off x="2932080" y="-784958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2" name="Down Arrow 311"/>
            <p:cNvSpPr/>
            <p:nvPr/>
          </p:nvSpPr>
          <p:spPr>
            <a:xfrm flipH="1">
              <a:off x="7501312" y="-789911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3" name="5-Point Star 312"/>
            <p:cNvSpPr/>
            <p:nvPr/>
          </p:nvSpPr>
          <p:spPr>
            <a:xfrm>
              <a:off x="7583445" y="-94855"/>
              <a:ext cx="393895" cy="337624"/>
            </a:xfrm>
            <a:prstGeom prst="star5">
              <a:avLst/>
            </a:prstGeom>
            <a:solidFill>
              <a:srgbClr val="00B050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29799" y="1873446"/>
              <a:ext cx="2541298" cy="4527031"/>
              <a:chOff x="1929799" y="1873446"/>
              <a:chExt cx="2541298" cy="4527031"/>
            </a:xfrm>
          </p:grpSpPr>
          <p:grpSp>
            <p:nvGrpSpPr>
              <p:cNvPr id="8" name="Group 7"/>
              <p:cNvGrpSpPr/>
              <p:nvPr/>
            </p:nvGrpSpPr>
            <p:grpSpPr>
              <a:xfrm flipH="1">
                <a:off x="1929799" y="1875055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/>
              <p:cNvGrpSpPr/>
              <p:nvPr/>
            </p:nvGrpSpPr>
            <p:grpSpPr>
              <a:xfrm>
                <a:off x="3197727" y="1873446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3" name="Straight Connector 112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Group 116"/>
            <p:cNvGrpSpPr/>
            <p:nvPr/>
          </p:nvGrpSpPr>
          <p:grpSpPr>
            <a:xfrm>
              <a:off x="5770618" y="750508"/>
              <a:ext cx="4019550" cy="810850"/>
              <a:chOff x="5267325" y="256104"/>
              <a:chExt cx="4019550" cy="810850"/>
            </a:xfrm>
          </p:grpSpPr>
          <p:sp>
            <p:nvSpPr>
              <p:cNvPr id="118" name="Freeform 117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34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560" y="5483"/>
            <a:ext cx="6147502" cy="6141646"/>
            <a:chOff x="-560" y="5483"/>
            <a:chExt cx="6147502" cy="6141646"/>
          </a:xfrm>
        </p:grpSpPr>
        <p:grpSp>
          <p:nvGrpSpPr>
            <p:cNvPr id="16" name="Group 15"/>
            <p:cNvGrpSpPr/>
            <p:nvPr/>
          </p:nvGrpSpPr>
          <p:grpSpPr>
            <a:xfrm>
              <a:off x="-560" y="5483"/>
              <a:ext cx="5702110" cy="1816599"/>
              <a:chOff x="-560" y="5483"/>
              <a:chExt cx="5702110" cy="1816599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4279974" y="5483"/>
                <a:ext cx="1421576" cy="959298"/>
                <a:chOff x="4075043" y="229113"/>
                <a:chExt cx="1421576" cy="959298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Rectangle 7"/>
              <p:cNvSpPr/>
              <p:nvPr/>
            </p:nvSpPr>
            <p:spPr>
              <a:xfrm>
                <a:off x="-560" y="993677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" name="Straight Connector 9"/>
              <p:cNvCxnSpPr>
                <a:stCxn id="8" idx="1"/>
                <a:endCxn id="122" idx="3"/>
              </p:cNvCxnSpPr>
              <p:nvPr/>
            </p:nvCxnSpPr>
            <p:spPr>
              <a:xfrm>
                <a:off x="-560" y="1407880"/>
                <a:ext cx="5312556" cy="454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262003" y="1276350"/>
                <a:ext cx="400782" cy="13043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62003" y="1411546"/>
                <a:ext cx="400782" cy="14674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718701" y="1217859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718701" y="1605420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895792" y="88545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4669528" y="1066565"/>
                <a:ext cx="642468" cy="691727"/>
                <a:chOff x="3758082" y="1634421"/>
                <a:chExt cx="642468" cy="691727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24" name="Straight Connector 123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7" name="Straight Connector 126"/>
              <p:cNvCxnSpPr/>
              <p:nvPr/>
            </p:nvCxnSpPr>
            <p:spPr>
              <a:xfrm flipV="1">
                <a:off x="4976476" y="87958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-560" y="1912420"/>
              <a:ext cx="5682315" cy="2137204"/>
              <a:chOff x="-560" y="2027456"/>
              <a:chExt cx="5682315" cy="2137204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251689" y="3468971"/>
                <a:ext cx="50603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-560" y="3048139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>
                <a:off x="251689" y="3360348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51689" y="359605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endCxn id="38" idx="6"/>
              </p:cNvCxnSpPr>
              <p:nvPr/>
            </p:nvCxnSpPr>
            <p:spPr>
              <a:xfrm>
                <a:off x="1683891" y="3314787"/>
                <a:ext cx="841710" cy="41844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endCxn id="38" idx="2"/>
              </p:cNvCxnSpPr>
              <p:nvPr/>
            </p:nvCxnSpPr>
            <p:spPr>
              <a:xfrm flipV="1">
                <a:off x="1683891" y="3205269"/>
                <a:ext cx="841710" cy="43592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Group 26"/>
              <p:cNvGrpSpPr>
                <a:grpSpLocks noChangeAspect="1"/>
              </p:cNvGrpSpPr>
              <p:nvPr/>
            </p:nvGrpSpPr>
            <p:grpSpPr>
              <a:xfrm rot="5400000" flipV="1">
                <a:off x="895791" y="2945672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2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2006153" y="3795328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 flipH="1">
                <a:off x="2695284" y="3219477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2695284" y="3721882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 flipH="1">
                <a:off x="2459605" y="3205269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4260179" y="2027456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4669528" y="3120726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4976476" y="2930650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-560" y="4064904"/>
              <a:ext cx="6147502" cy="2082225"/>
              <a:chOff x="-560" y="4411422"/>
              <a:chExt cx="6147502" cy="2082225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279974" y="4411422"/>
                <a:ext cx="1421576" cy="959298"/>
                <a:chOff x="4075043" y="229113"/>
                <a:chExt cx="1421576" cy="959298"/>
              </a:xfrm>
            </p:grpSpPr>
            <p:sp>
              <p:nvSpPr>
                <p:cNvPr id="109" name="Oval 108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Oval 109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/>
              <p:nvPr/>
            </p:nvCxnSpPr>
            <p:spPr>
              <a:xfrm flipV="1">
                <a:off x="251689" y="5824532"/>
                <a:ext cx="508102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51" idx="3"/>
              </p:cNvCxnSpPr>
              <p:nvPr/>
            </p:nvCxnSpPr>
            <p:spPr>
              <a:xfrm flipH="1">
                <a:off x="251689" y="5679635"/>
                <a:ext cx="408525" cy="135138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51689" y="5828268"/>
                <a:ext cx="433241" cy="128209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708387" y="5669525"/>
                <a:ext cx="895504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endCxn id="62" idx="7"/>
              </p:cNvCxnSpPr>
              <p:nvPr/>
            </p:nvCxnSpPr>
            <p:spPr>
              <a:xfrm flipV="1">
                <a:off x="1708387" y="6007697"/>
                <a:ext cx="869576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7" name="Group 56"/>
              <p:cNvGrpSpPr>
                <a:grpSpLocks noChangeAspect="1"/>
              </p:cNvGrpSpPr>
              <p:nvPr/>
            </p:nvGrpSpPr>
            <p:grpSpPr>
              <a:xfrm rot="5400000" flipV="1">
                <a:off x="885479" y="529306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5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cxnSp>
            <p:nvCxnSpPr>
              <p:cNvPr id="68" name="Straight Connector 67"/>
              <p:cNvCxnSpPr>
                <a:endCxn id="65" idx="5"/>
              </p:cNvCxnSpPr>
              <p:nvPr/>
            </p:nvCxnSpPr>
            <p:spPr>
              <a:xfrm>
                <a:off x="2678477" y="5673788"/>
                <a:ext cx="1208839" cy="334022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endCxn id="65" idx="3"/>
              </p:cNvCxnSpPr>
              <p:nvPr/>
            </p:nvCxnSpPr>
            <p:spPr>
              <a:xfrm flipV="1">
                <a:off x="2678477" y="5634488"/>
                <a:ext cx="1208839" cy="36571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3847814" y="5656741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847814" y="591851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 flipH="1">
                <a:off x="2465301" y="5557057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3695463" y="5557170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2024953" y="6124315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335455" y="6112097"/>
                <a:ext cx="933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f=50</a:t>
                </a:r>
                <a:endParaRPr lang="ga-IE" dirty="0"/>
              </a:p>
            </p:txBody>
          </p:sp>
          <p:grpSp>
            <p:nvGrpSpPr>
              <p:cNvPr id="138" name="Group 137"/>
              <p:cNvGrpSpPr/>
              <p:nvPr/>
            </p:nvGrpSpPr>
            <p:grpSpPr>
              <a:xfrm>
                <a:off x="4690241" y="5472750"/>
                <a:ext cx="642468" cy="697043"/>
                <a:chOff x="3774030" y="1591893"/>
                <a:chExt cx="642468" cy="697043"/>
              </a:xfrm>
            </p:grpSpPr>
            <p:sp>
              <p:nvSpPr>
                <p:cNvPr id="139" name="Rectangle 138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40" name="Straight Connector 139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1" name="Straight Connector 140"/>
              <p:cNvCxnSpPr/>
              <p:nvPr/>
            </p:nvCxnSpPr>
            <p:spPr>
              <a:xfrm flipV="1">
                <a:off x="4990762" y="529411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ight Arrow 88"/>
              <p:cNvSpPr/>
              <p:nvPr/>
            </p:nvSpPr>
            <p:spPr>
              <a:xfrm flipH="1">
                <a:off x="5514724" y="5567752"/>
                <a:ext cx="632218" cy="515190"/>
              </a:xfrm>
              <a:prstGeom prst="rightArrow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-560" y="5400570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100" name="Right Arrow 99"/>
            <p:cNvSpPr/>
            <p:nvPr/>
          </p:nvSpPr>
          <p:spPr>
            <a:xfrm flipH="1">
              <a:off x="5514724" y="3104441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01" name="Right Arrow 100"/>
            <p:cNvSpPr/>
            <p:nvPr/>
          </p:nvSpPr>
          <p:spPr>
            <a:xfrm flipH="1">
              <a:off x="5514724" y="1161813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155745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651709" y="350757"/>
            <a:ext cx="5759563" cy="1787839"/>
            <a:chOff x="1651709" y="350757"/>
            <a:chExt cx="5759563" cy="1787839"/>
          </a:xfrm>
        </p:grpSpPr>
        <p:grpSp>
          <p:nvGrpSpPr>
            <p:cNvPr id="44" name="Group 43"/>
            <p:cNvGrpSpPr/>
            <p:nvPr/>
          </p:nvGrpSpPr>
          <p:grpSpPr>
            <a:xfrm>
              <a:off x="5989696" y="350757"/>
              <a:ext cx="1421576" cy="959298"/>
              <a:chOff x="4075043" y="229113"/>
              <a:chExt cx="1421576" cy="959298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075043" y="229113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22584" y="234542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4665187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4793805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22423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>
              <a:endCxn id="122" idx="3"/>
            </p:cNvCxnSpPr>
            <p:nvPr/>
          </p:nvCxnSpPr>
          <p:spPr>
            <a:xfrm>
              <a:off x="1651709" y="1723301"/>
              <a:ext cx="5370009" cy="58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196973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196973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6379250" y="1383297"/>
              <a:ext cx="642468" cy="691727"/>
              <a:chOff x="3758082" y="1634421"/>
              <a:chExt cx="642468" cy="69172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3758082" y="1634421"/>
                <a:ext cx="642468" cy="691727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24" name="Straight Connector 123"/>
              <p:cNvCxnSpPr/>
              <p:nvPr/>
            </p:nvCxnSpPr>
            <p:spPr>
              <a:xfrm flipV="1">
                <a:off x="3758082" y="1634421"/>
                <a:ext cx="642468" cy="69172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/>
            <p:cNvCxnSpPr/>
            <p:nvPr/>
          </p:nvCxnSpPr>
          <p:spPr>
            <a:xfrm flipV="1">
              <a:off x="6693504" y="1206621"/>
              <a:ext cx="0" cy="5341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3696068" y="1310191"/>
              <a:ext cx="112264" cy="828405"/>
              <a:chOff x="3663519" y="1310191"/>
              <a:chExt cx="112264" cy="82840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676414" y="1310191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663519" y="1700472"/>
                <a:ext cx="112264" cy="56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 flipH="1">
              <a:off x="2286518" y="1435300"/>
              <a:ext cx="1456699" cy="589904"/>
              <a:chOff x="3740275" y="1434976"/>
              <a:chExt cx="1456699" cy="589904"/>
            </a:xfrm>
          </p:grpSpPr>
          <p:cxnSp>
            <p:nvCxnSpPr>
              <p:cNvPr id="92" name="Straight Connector 9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9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9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740275" y="1434976"/>
              <a:ext cx="1456699" cy="589904"/>
              <a:chOff x="3740275" y="1434976"/>
              <a:chExt cx="1456699" cy="589904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1651709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651709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262072" y="2826916"/>
            <a:ext cx="2553318" cy="3279466"/>
            <a:chOff x="3262072" y="2826916"/>
            <a:chExt cx="2553318" cy="3279466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3716916" y="2992285"/>
              <a:ext cx="32136" cy="2411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183511" y="292631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183511" y="331387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 rot="16200000" flipH="1">
              <a:off x="2995193" y="3534818"/>
              <a:ext cx="1456699" cy="589904"/>
              <a:chOff x="3740275" y="1434976"/>
              <a:chExt cx="1456699" cy="589904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" name="Group 10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0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0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3726813" y="2826916"/>
              <a:ext cx="1456699" cy="589904"/>
              <a:chOff x="3740275" y="1434976"/>
              <a:chExt cx="1456699" cy="589904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6" name="Group 115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20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21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123" name="Straight Connector 122"/>
            <p:cNvCxnSpPr/>
            <p:nvPr/>
          </p:nvCxnSpPr>
          <p:spPr>
            <a:xfrm rot="16200000">
              <a:off x="3262552" y="4880601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16200000">
              <a:off x="3563520" y="4880600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/>
            <p:cNvSpPr/>
            <p:nvPr/>
          </p:nvSpPr>
          <p:spPr>
            <a:xfrm rot="2700000">
              <a:off x="3636186" y="2673710"/>
              <a:ext cx="80178" cy="8284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2" name="Group 11"/>
            <p:cNvGrpSpPr/>
            <p:nvPr/>
          </p:nvGrpSpPr>
          <p:grpSpPr>
            <a:xfrm rot="5400000">
              <a:off x="3609970" y="4503426"/>
              <a:ext cx="1421576" cy="1784336"/>
              <a:chOff x="6004594" y="2461284"/>
              <a:chExt cx="1421576" cy="17843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004594" y="2461284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6388061" y="3548577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6712311" y="336720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453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080455" y="-435643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546074" y="-503422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514167" y="-8103347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272486" y="-1149755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418026" y="-7872651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633015" y="-580451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Oval 62"/>
          <p:cNvSpPr/>
          <p:nvPr/>
        </p:nvSpPr>
        <p:spPr>
          <a:xfrm>
            <a:off x="4003155" y="-6503834"/>
            <a:ext cx="360000" cy="360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16" name="Group 115"/>
          <p:cNvGrpSpPr/>
          <p:nvPr/>
        </p:nvGrpSpPr>
        <p:grpSpPr>
          <a:xfrm>
            <a:off x="7962636" y="-8398571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/>
          <p:cNvGrpSpPr>
            <a:grpSpLocks noChangeAspect="1"/>
          </p:cNvGrpSpPr>
          <p:nvPr/>
        </p:nvGrpSpPr>
        <p:grpSpPr>
          <a:xfrm rot="1800000">
            <a:off x="10848856" y="-5703404"/>
            <a:ext cx="870334" cy="607437"/>
            <a:chOff x="1284113" y="3745494"/>
            <a:chExt cx="1351990" cy="943601"/>
          </a:xfrm>
        </p:grpSpPr>
        <p:sp>
          <p:nvSpPr>
            <p:cNvPr id="121" name="Freeform 120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Flowchart: Direct Access Storage 121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Flowchart: Magnetic Disk 122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Flowchart: Magnetic Disk 123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43" name="Oval 142"/>
          <p:cNvSpPr/>
          <p:nvPr/>
        </p:nvSpPr>
        <p:spPr>
          <a:xfrm>
            <a:off x="11537832" y="-11286701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514150" y="-9050961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355229" y="-8578571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934082" y="-1152053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651919" y="-500039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7" name="Group 186"/>
          <p:cNvGrpSpPr>
            <a:grpSpLocks noChangeAspect="1"/>
          </p:cNvGrpSpPr>
          <p:nvPr/>
        </p:nvGrpSpPr>
        <p:grpSpPr>
          <a:xfrm rot="19800000" flipH="1">
            <a:off x="11681053" y="-11416967"/>
            <a:ext cx="870334" cy="607437"/>
            <a:chOff x="1284113" y="3745494"/>
            <a:chExt cx="1351990" cy="943601"/>
          </a:xfrm>
        </p:grpSpPr>
        <p:sp>
          <p:nvSpPr>
            <p:cNvPr id="188" name="Freeform 187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9" name="Flowchart: Direct Access Storage 188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0" name="Flowchart: Magnetic Disk 189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1" name="Flowchart: Magnetic Disk 190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2" name="Oval 191"/>
          <p:cNvSpPr/>
          <p:nvPr/>
        </p:nvSpPr>
        <p:spPr>
          <a:xfrm>
            <a:off x="11531844" y="-5566887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207" name="Group 206"/>
          <p:cNvGrpSpPr/>
          <p:nvPr/>
        </p:nvGrpSpPr>
        <p:grpSpPr>
          <a:xfrm>
            <a:off x="7207226" y="-8330000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7238405" y="-614383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699910" y="-503755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7268054" y="-499050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>
            <a:stCxn id="141" idx="0"/>
            <a:endCxn id="173" idx="0"/>
          </p:cNvCxnSpPr>
          <p:nvPr/>
        </p:nvCxnSpPr>
        <p:spPr>
          <a:xfrm>
            <a:off x="11714596" y="-11463018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567128" y="-7386181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572067" y="-6957038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639330" y="-6969133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640176" y="-6197532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857071" y="-708404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870070" y="-647587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567312" y="-9500166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640666" y="-11536456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638285" y="-10241247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586650" y="-10250795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644310" y="-1034260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644310" y="-96813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643174" y="-708889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643408" y="-64465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1074468" y="-5632250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858954" y="-4991811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8142754" y="-11458346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892863" y="-96868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895174" y="-1037426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10264814" y="-48754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986443" y="-75238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730440" y="-8349541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857375" y="-8214942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869889" y="-8216993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858360" y="-8218742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419100" y="-8218231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8139538" y="-11459077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418100" y="-7535327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818087" y="-4977548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566615" y="-69286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559502" y="-574438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923334" y="-56245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820086" y="-7527024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727918" y="-6989407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725920" y="-7499716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217853" y="-4977415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219674" y="-8551993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4119309" y="-545619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956350" y="-54642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729290" y="-8340288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524442" y="-530686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4042669" y="-5328220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755404" y="-7568761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3209780" y="-8111677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665136" y="-6502491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663492" y="-756391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829612" y="-9250327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702631" y="-828183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642201" y="-868323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877184" y="-8487934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8015772" y="-9724058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938233" y="-12239547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41" name="Rectangle 140"/>
          <p:cNvSpPr/>
          <p:nvPr/>
        </p:nvSpPr>
        <p:spPr>
          <a:xfrm rot="2700000" flipV="1">
            <a:off x="11560052" y="-1152447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2" name="Rectangle 351"/>
          <p:cNvSpPr/>
          <p:nvPr/>
        </p:nvSpPr>
        <p:spPr>
          <a:xfrm rot="5400000">
            <a:off x="1421374" y="-6299762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154675" y="-8624203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456215" y="-503919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455185" y="-510028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12397" y="-498686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1236219" y="-7924106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317765" y="-8935458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2223470" y="-678592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254880" y="-912690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237874" y="-983658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221062" y="-6779035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218197" y="-7232850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321546" y="-10641131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928041" y="-10640685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476860" y="-10642608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1029535" y="-10643427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216012" y="-7676790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214810" y="-8100058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581136" y="-10636589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866943" y="-8935458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418972" y="-8935458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968227" y="-8935458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515707" y="-8942237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219172" y="-8556808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1011953" y="-8148232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786042" y="-8365918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560670" y="-8572938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336797" y="-8801943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428423" y="-85662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874684" y="-811060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14218" y="-8613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14346" y="-816237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10977" y="-773929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330670" y="-76864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776230" y="-72389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12287" y="-72905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15606" y="-684049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521328" y="-10636169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966856" y="-10643427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418477" y="-10642365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867743" y="-10640685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399660" y="-90093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850512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298688" y="-9008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749464" y="-900843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401503" y="-9728281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847698" y="-97313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300473" y="-973319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749334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2200765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2200765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8017579" y="-11421352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309171" y="-991294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842568" y="-1130131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8174742" y="-11497552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8174742" y="-11495171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8086635" y="-11538033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10136143" y="-1163984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8066278" y="-9886056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889117" y="-5065795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829585" y="-5025315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488876" y="-516979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731955" y="-7425615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889117" y="-7420852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784788" y="-753791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827437" y="-1149489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378236" y="-1149709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920246" y="-1149983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477627" y="-1149055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 rot="8100000" flipV="1">
            <a:off x="11560127" y="-49985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5" name="Rectangle 494"/>
          <p:cNvSpPr/>
          <p:nvPr/>
        </p:nvSpPr>
        <p:spPr>
          <a:xfrm rot="10800000">
            <a:off x="6574180" y="-5467803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696540" y="-61024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295817" y="-560876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635582" y="-576394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983636" y="-497043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365415" y="-8219837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367498" y="-6842208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298442" y="-6846971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347375" y="-6941940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346405" y="-574688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555492" y="-6154027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412217" y="-6079290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584067" y="-6368340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702773" y="-6400453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625913" y="-560340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217915" y="-5503137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443747" y="-516369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727791" y="-6142960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664433" y="-8278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839576" y="-8379289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4" name="Rectangle 543"/>
          <p:cNvSpPr/>
          <p:nvPr/>
        </p:nvSpPr>
        <p:spPr>
          <a:xfrm rot="2700000">
            <a:off x="11718833" y="-11594466"/>
            <a:ext cx="177320" cy="95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7" name="Rectangle 546"/>
          <p:cNvSpPr/>
          <p:nvPr/>
        </p:nvSpPr>
        <p:spPr>
          <a:xfrm rot="18900000">
            <a:off x="11714601" y="-4948191"/>
            <a:ext cx="184795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552543" y="-8347990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557381" y="-8217361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829782" y="-839857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6238067" y="-8338314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6235648" y="-8217361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6196541" y="-8398571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5243522" y="-515815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310771" y="-51600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612631" y="-498809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703176" y="-492304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299380" y="-6477081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830937" y="-76040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577516" y="-498795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741198" y="-4936288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82634" y="-4930275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713758" y="-485087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590015" y="-48754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467756" y="-6227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7225440" y="-868571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361285" y="-54924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289982" y="-546298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665724" y="-75087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644776" y="-7904244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693240" y="-834155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693240" y="-79167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693240" y="-746302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693128" y="-699634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593750" y="-8474105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875743" y="-808929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313524" y="-6479082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491084" y="-616391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854895" y="-724265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864792" y="-66746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727918" y="-7493236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665838" y="-7567887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520464" y="-756355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603420" y="-75988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508528" y="-7631840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951682" y="-7184473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403263" y="-673289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664353" y="-7134565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669269" y="-7150718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547917" y="-7133408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916690" y="-8731454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892396" y="-7812626"/>
            <a:ext cx="1548117" cy="151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mm</a:t>
            </a:r>
            <a:endParaRPr lang="pl-PL" dirty="0" smtClean="0">
              <a:effectLst/>
            </a:endParaRPr>
          </a:p>
          <a:p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862741" y="-563888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0923969" y="-1129963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2681129" y="-11553800"/>
            <a:ext cx="5078794" cy="1935602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496025"/>
                <a:ext cx="6503301" cy="2564270"/>
                <a:chOff x="5688699" y="2147405"/>
                <a:chExt cx="6503301" cy="2564270"/>
              </a:xfrm>
            </p:grpSpPr>
            <p:cxnSp>
              <p:nvCxnSpPr>
                <p:cNvPr id="364" name="Straight Connector 363"/>
                <p:cNvCxnSpPr>
                  <a:stCxn id="377" idx="2"/>
                  <a:endCxn id="376" idx="0"/>
                </p:cNvCxnSpPr>
                <p:nvPr/>
              </p:nvCxnSpPr>
              <p:spPr>
                <a:xfrm flipH="1">
                  <a:off x="11827899" y="2597690"/>
                  <a:ext cx="184" cy="16637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68" name="Group 367"/>
                <p:cNvGrpSpPr>
                  <a:grpSpLocks noChangeAspect="1"/>
                </p:cNvGrpSpPr>
                <p:nvPr/>
              </p:nvGrpSpPr>
              <p:grpSpPr>
                <a:xfrm>
                  <a:off x="11630938" y="3544224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5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4" name="Group 373"/>
                <p:cNvGrpSpPr>
                  <a:grpSpLocks noChangeAspect="1"/>
                </p:cNvGrpSpPr>
                <p:nvPr/>
              </p:nvGrpSpPr>
              <p:grpSpPr>
                <a:xfrm flipV="1">
                  <a:off x="11630921" y="2596610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1" name="Rectangle 380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75" name="Rectangle 374"/>
                <p:cNvSpPr/>
                <p:nvPr/>
              </p:nvSpPr>
              <p:spPr>
                <a:xfrm>
                  <a:off x="11472000" y="3069000"/>
                  <a:ext cx="720000" cy="720000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11683899" y="4261390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7" name="Rectangle 376"/>
                <p:cNvSpPr/>
                <p:nvPr/>
              </p:nvSpPr>
              <p:spPr>
                <a:xfrm>
                  <a:off x="11684083" y="2147405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Detection</a:t>
              </a:r>
              <a:endParaRPr lang="ga-IE" dirty="0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670199" y="-11749972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670199" y="-441133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095339" y="-67461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" name="TextBox 1"/>
          <p:cNvSpPr txBox="1"/>
          <p:nvPr/>
        </p:nvSpPr>
        <p:spPr>
          <a:xfrm>
            <a:off x="11195948" y="-1145486"/>
            <a:ext cx="780342" cy="646331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Motor</a:t>
            </a:r>
          </a:p>
          <a:p>
            <a:r>
              <a:rPr lang="ga-IE" dirty="0" smtClean="0"/>
              <a:t>stages</a:t>
            </a:r>
            <a:endParaRPr lang="ga-IE" dirty="0"/>
          </a:p>
        </p:txBody>
      </p:sp>
      <p:sp>
        <p:nvSpPr>
          <p:cNvPr id="355" name="TextBox 354"/>
          <p:cNvSpPr txBox="1"/>
          <p:nvPr/>
        </p:nvSpPr>
        <p:spPr>
          <a:xfrm>
            <a:off x="8934457" y="-692284"/>
            <a:ext cx="1091837" cy="369332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Periscope</a:t>
            </a:r>
          </a:p>
        </p:txBody>
      </p:sp>
    </p:spTree>
    <p:extLst>
      <p:ext uri="{BB962C8B-B14F-4D97-AF65-F5344CB8AC3E}">
        <p14:creationId xmlns:p14="http://schemas.microsoft.com/office/powerpoint/2010/main" val="3902204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/>
          <p:cNvGrpSpPr/>
          <p:nvPr/>
        </p:nvGrpSpPr>
        <p:grpSpPr>
          <a:xfrm>
            <a:off x="-4017743" y="13979"/>
            <a:ext cx="22016985" cy="7093528"/>
            <a:chOff x="-4017743" y="13979"/>
            <a:chExt cx="22016985" cy="709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33"/>
            <a:stretch/>
          </p:blipFill>
          <p:spPr>
            <a:xfrm>
              <a:off x="-3703200" y="228600"/>
              <a:ext cx="7977899" cy="6629400"/>
            </a:xfrm>
            <a:prstGeom prst="rect">
              <a:avLst/>
            </a:prstGeom>
          </p:spPr>
        </p:pic>
        <p:grpSp>
          <p:nvGrpSpPr>
            <p:cNvPr id="87" name="Group 86"/>
            <p:cNvGrpSpPr/>
            <p:nvPr/>
          </p:nvGrpSpPr>
          <p:grpSpPr>
            <a:xfrm>
              <a:off x="11947327" y="257360"/>
              <a:ext cx="5759563" cy="1787839"/>
              <a:chOff x="1651709" y="350757"/>
              <a:chExt cx="5759563" cy="1787839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5989696" y="350757"/>
                <a:ext cx="1421576" cy="959298"/>
                <a:chOff x="4075043" y="229113"/>
                <a:chExt cx="1421576" cy="959298"/>
              </a:xfrm>
            </p:grpSpPr>
            <p:sp>
              <p:nvSpPr>
                <p:cNvPr id="113" name="Oval 11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9" name="Straight Connector 88"/>
              <p:cNvCxnSpPr>
                <a:endCxn id="111" idx="3"/>
              </p:cNvCxnSpPr>
              <p:nvPr/>
            </p:nvCxnSpPr>
            <p:spPr>
              <a:xfrm>
                <a:off x="1651709" y="1723301"/>
                <a:ext cx="5370009" cy="58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5196973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5196973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Group 91"/>
              <p:cNvGrpSpPr/>
              <p:nvPr/>
            </p:nvGrpSpPr>
            <p:grpSpPr>
              <a:xfrm>
                <a:off x="6379250" y="1383297"/>
                <a:ext cx="642468" cy="691727"/>
                <a:chOff x="3758082" y="1634421"/>
                <a:chExt cx="642468" cy="691727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2" name="Straight Connector 111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 flipV="1">
                <a:off x="6693504" y="1206621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/>
              <p:nvPr/>
            </p:nvGrpSpPr>
            <p:grpSpPr>
              <a:xfrm>
                <a:off x="3696068" y="1310191"/>
                <a:ext cx="112264" cy="828405"/>
                <a:chOff x="3663519" y="1310191"/>
                <a:chExt cx="112264" cy="828405"/>
              </a:xfrm>
            </p:grpSpPr>
            <p:sp>
              <p:nvSpPr>
                <p:cNvPr id="109" name="Rectangle 108"/>
                <p:cNvSpPr/>
                <p:nvPr/>
              </p:nvSpPr>
              <p:spPr>
                <a:xfrm>
                  <a:off x="3676414" y="1310191"/>
                  <a:ext cx="80178" cy="828405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3663519" y="1700472"/>
                  <a:ext cx="112264" cy="562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 flipH="1">
                <a:off x="2286518" y="1435300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6" name="Group 105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3740275" y="1434976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99" name="Straight Connector 98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1" name="Group 100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2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97" name="Straight Connector 96"/>
              <p:cNvCxnSpPr/>
              <p:nvPr/>
            </p:nvCxnSpPr>
            <p:spPr>
              <a:xfrm>
                <a:off x="1651709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1651709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13787456" y="3240769"/>
              <a:ext cx="2553318" cy="3258317"/>
              <a:chOff x="13787456" y="3240769"/>
              <a:chExt cx="2553318" cy="3258317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 flipH="1" flipV="1">
                <a:off x="14242300" y="3406138"/>
                <a:ext cx="32136" cy="241128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5708895" y="3340166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15708895" y="3727727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2" name="Group 121"/>
              <p:cNvGrpSpPr/>
              <p:nvPr/>
            </p:nvGrpSpPr>
            <p:grpSpPr>
              <a:xfrm rot="16200000" flipH="1">
                <a:off x="13520577" y="3948671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43" name="Straight Connector 142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5" name="Group 144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6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123" name="Group 122"/>
              <p:cNvGrpSpPr/>
              <p:nvPr/>
            </p:nvGrpSpPr>
            <p:grpSpPr>
              <a:xfrm>
                <a:off x="14252197" y="3240769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0" name="Group 139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1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124" name="Straight Connector 123"/>
              <p:cNvCxnSpPr/>
              <p:nvPr/>
            </p:nvCxnSpPr>
            <p:spPr>
              <a:xfrm flipH="1" flipV="1">
                <a:off x="14103876" y="4978515"/>
                <a:ext cx="0" cy="49078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H="1" flipV="1">
                <a:off x="14404844" y="4978514"/>
                <a:ext cx="0" cy="50840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125"/>
              <p:cNvSpPr/>
              <p:nvPr/>
            </p:nvSpPr>
            <p:spPr>
              <a:xfrm rot="2700000">
                <a:off x="14161570" y="3087563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28" name="Group 127"/>
              <p:cNvGrpSpPr/>
              <p:nvPr/>
            </p:nvGrpSpPr>
            <p:grpSpPr>
              <a:xfrm rot="5400000">
                <a:off x="14531955" y="5308648"/>
                <a:ext cx="1421576" cy="959299"/>
                <a:chOff x="4075043" y="229113"/>
                <a:chExt cx="1421576" cy="959299"/>
              </a:xfrm>
            </p:grpSpPr>
            <p:sp>
              <p:nvSpPr>
                <p:cNvPr id="133" name="Oval 13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522584" y="23454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5" name="Straight Connector 13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 rot="5400000">
                <a:off x="13949618" y="5450952"/>
                <a:ext cx="642468" cy="692248"/>
                <a:chOff x="3767746" y="1625934"/>
                <a:chExt cx="642468" cy="692248"/>
              </a:xfrm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767746" y="1626455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V="1">
                  <a:off x="3767746" y="1625934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0" name="Straight Connector 129"/>
              <p:cNvCxnSpPr/>
              <p:nvPr/>
            </p:nvCxnSpPr>
            <p:spPr>
              <a:xfrm rot="5400000" flipV="1">
                <a:off x="14548194" y="551407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ctangle 148"/>
            <p:cNvSpPr/>
            <p:nvPr/>
          </p:nvSpPr>
          <p:spPr>
            <a:xfrm>
              <a:off x="-4017743" y="13980"/>
              <a:ext cx="8595988" cy="7093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152" name="Group 151"/>
            <p:cNvGrpSpPr/>
            <p:nvPr/>
          </p:nvGrpSpPr>
          <p:grpSpPr>
            <a:xfrm>
              <a:off x="4794496" y="13980"/>
              <a:ext cx="6695199" cy="7093527"/>
              <a:chOff x="5404092" y="13980"/>
              <a:chExt cx="6695199" cy="70935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5676340" y="228600"/>
                <a:ext cx="6147502" cy="5876974"/>
                <a:chOff x="-560" y="5483"/>
                <a:chExt cx="6147502" cy="587697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-560" y="5483"/>
                  <a:ext cx="5702110" cy="1816599"/>
                  <a:chOff x="-560" y="5483"/>
                  <a:chExt cx="5702110" cy="1816599"/>
                </a:xfrm>
              </p:grpSpPr>
              <p:cxnSp>
                <p:nvCxnSpPr>
                  <p:cNvPr id="70" name="Straight Connector 69"/>
                  <p:cNvCxnSpPr>
                    <a:stCxn id="69" idx="1"/>
                    <a:endCxn id="78" idx="3"/>
                  </p:cNvCxnSpPr>
                  <p:nvPr/>
                </p:nvCxnSpPr>
                <p:spPr>
                  <a:xfrm>
                    <a:off x="-560" y="1407880"/>
                    <a:ext cx="5312556" cy="4549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4279974" y="5483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84" name="Straight Connector 83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Connector 84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6" name="Straight Connector 85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Rectangle 68"/>
                  <p:cNvSpPr/>
                  <p:nvPr/>
                </p:nvSpPr>
                <p:spPr>
                  <a:xfrm>
                    <a:off x="-560" y="993677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71" name="Straight Connector 70"/>
                  <p:cNvCxnSpPr/>
                  <p:nvPr/>
                </p:nvCxnSpPr>
                <p:spPr>
                  <a:xfrm flipH="1">
                    <a:off x="262003" y="1276350"/>
                    <a:ext cx="400782" cy="13043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>
                    <a:off x="262003" y="1411546"/>
                    <a:ext cx="400782" cy="146744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>
                    <a:off x="1718701" y="1217859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>
                    <a:off x="1718701" y="1605420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5" name="Group 74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2" y="88545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81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80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4669528" y="1066565"/>
                    <a:ext cx="642468" cy="691727"/>
                    <a:chOff x="3758082" y="1634421"/>
                    <a:chExt cx="642468" cy="691727"/>
                  </a:xfrm>
                </p:grpSpPr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3758082" y="1634421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79" name="Straight Connector 78"/>
                    <p:cNvCxnSpPr/>
                    <p:nvPr/>
                  </p:nvCxnSpPr>
                  <p:spPr>
                    <a:xfrm flipV="1">
                      <a:off x="3758082" y="1634421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77" name="Straight Connector 76"/>
                  <p:cNvCxnSpPr/>
                  <p:nvPr/>
                </p:nvCxnSpPr>
                <p:spPr>
                  <a:xfrm flipV="1">
                    <a:off x="4976476" y="87958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-560" y="1912420"/>
                  <a:ext cx="5682315" cy="1849088"/>
                  <a:chOff x="-560" y="2027456"/>
                  <a:chExt cx="5682315" cy="1849088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51689" y="3468971"/>
                    <a:ext cx="506030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Rectangle 43"/>
                  <p:cNvSpPr/>
                  <p:nvPr/>
                </p:nvSpPr>
                <p:spPr>
                  <a:xfrm>
                    <a:off x="-560" y="3048139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5" name="Straight Connector 44"/>
                  <p:cNvCxnSpPr/>
                  <p:nvPr/>
                </p:nvCxnSpPr>
                <p:spPr>
                  <a:xfrm flipH="1">
                    <a:off x="251689" y="3360348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251689" y="359605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>
                    <a:endCxn id="65" idx="6"/>
                  </p:cNvCxnSpPr>
                  <p:nvPr/>
                </p:nvCxnSpPr>
                <p:spPr>
                  <a:xfrm>
                    <a:off x="1683891" y="3314787"/>
                    <a:ext cx="841710" cy="41844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>
                    <a:endCxn id="65" idx="2"/>
                  </p:cNvCxnSpPr>
                  <p:nvPr/>
                </p:nvCxnSpPr>
                <p:spPr>
                  <a:xfrm flipV="1">
                    <a:off x="1683891" y="3205269"/>
                    <a:ext cx="841710" cy="43592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9" name="Group 48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1" y="2945672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6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6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51" name="Straight Connector 50"/>
                  <p:cNvCxnSpPr/>
                  <p:nvPr/>
                </p:nvCxnSpPr>
                <p:spPr>
                  <a:xfrm flipH="1">
                    <a:off x="2695284" y="321947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>
                    <a:off x="2695284" y="3721882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up 52"/>
                  <p:cNvGrpSpPr/>
                  <p:nvPr/>
                </p:nvGrpSpPr>
                <p:grpSpPr>
                  <a:xfrm flipH="1">
                    <a:off x="2459605" y="3205269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64" name="Rectangle 6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5" name="Oval 6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4260179" y="2027456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0" name="Oval 59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61" name="Straight Connector 60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669528" y="3120726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57" name="Rectangle 56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58" name="Straight Connector 57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Straight Connector 55"/>
                  <p:cNvCxnSpPr/>
                  <p:nvPr/>
                </p:nvCxnSpPr>
                <p:spPr>
                  <a:xfrm flipV="1">
                    <a:off x="4976476" y="2930650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-560" y="4064904"/>
                  <a:ext cx="6147502" cy="1817553"/>
                  <a:chOff x="-560" y="4411422"/>
                  <a:chExt cx="6147502" cy="1817553"/>
                </a:xfrm>
              </p:grpSpPr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4279974" y="4411422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38" name="Oval 37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9" name="Oval 38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40" name="Straight Connector 39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Straight Connector 41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2" name="Straight Connector 11"/>
                  <p:cNvCxnSpPr/>
                  <p:nvPr/>
                </p:nvCxnSpPr>
                <p:spPr>
                  <a:xfrm flipV="1">
                    <a:off x="251689" y="5824532"/>
                    <a:ext cx="508102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>
                    <a:endCxn id="29" idx="3"/>
                  </p:cNvCxnSpPr>
                  <p:nvPr/>
                </p:nvCxnSpPr>
                <p:spPr>
                  <a:xfrm flipH="1">
                    <a:off x="251689" y="5679635"/>
                    <a:ext cx="408525" cy="135138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251689" y="5828268"/>
                    <a:ext cx="433241" cy="128209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1708387" y="5669525"/>
                    <a:ext cx="895504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endCxn id="35" idx="7"/>
                  </p:cNvCxnSpPr>
                  <p:nvPr/>
                </p:nvCxnSpPr>
                <p:spPr>
                  <a:xfrm flipV="1">
                    <a:off x="1708387" y="6007697"/>
                    <a:ext cx="869576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" name="Group 16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85479" y="529306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18" name="Straight Connector 17"/>
                  <p:cNvCxnSpPr>
                    <a:endCxn id="33" idx="5"/>
                  </p:cNvCxnSpPr>
                  <p:nvPr/>
                </p:nvCxnSpPr>
                <p:spPr>
                  <a:xfrm>
                    <a:off x="2678477" y="5673788"/>
                    <a:ext cx="1208839" cy="334022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endCxn id="33" idx="3"/>
                  </p:cNvCxnSpPr>
                  <p:nvPr/>
                </p:nvCxnSpPr>
                <p:spPr>
                  <a:xfrm flipV="1">
                    <a:off x="2678477" y="5634488"/>
                    <a:ext cx="1208839" cy="36571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H="1">
                    <a:off x="3847814" y="5656741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847814" y="597804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/>
                  <p:cNvGrpSpPr/>
                  <p:nvPr/>
                </p:nvGrpSpPr>
                <p:grpSpPr>
                  <a:xfrm flipH="1">
                    <a:off x="2465301" y="5557057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5" name="Oval 3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3695463" y="5557170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3" name="Oval 32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4690241" y="5472750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31" name="Straight Connector 30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4990762" y="529411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ight Arrow 27"/>
                  <p:cNvSpPr/>
                  <p:nvPr/>
                </p:nvSpPr>
                <p:spPr>
                  <a:xfrm flipH="1">
                    <a:off x="5514724" y="5567752"/>
                    <a:ext cx="632218" cy="515190"/>
                  </a:xfrm>
                  <a:prstGeom prst="rightArrow">
                    <a:avLst/>
                  </a:prstGeom>
                  <a:solidFill>
                    <a:srgbClr val="92D05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-560" y="5400570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</p:grpSp>
            <p:sp>
              <p:nvSpPr>
                <p:cNvPr id="9" name="Right Arrow 8"/>
                <p:cNvSpPr/>
                <p:nvPr/>
              </p:nvSpPr>
              <p:spPr>
                <a:xfrm flipH="1">
                  <a:off x="5514724" y="3104441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0" name="Right Arrow 9"/>
                <p:cNvSpPr/>
                <p:nvPr/>
              </p:nvSpPr>
              <p:spPr>
                <a:xfrm flipH="1">
                  <a:off x="5514724" y="1161813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151" name="Rectangle 150"/>
              <p:cNvSpPr/>
              <p:nvPr/>
            </p:nvSpPr>
            <p:spPr>
              <a:xfrm>
                <a:off x="5404092" y="13980"/>
                <a:ext cx="6695199" cy="7093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53" name="Rectangle 152"/>
            <p:cNvSpPr/>
            <p:nvPr/>
          </p:nvSpPr>
          <p:spPr>
            <a:xfrm>
              <a:off x="11654976" y="13979"/>
              <a:ext cx="6344266" cy="2484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1654976" y="2653498"/>
              <a:ext cx="6344266" cy="44540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-3995552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870597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1671261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1671261" y="270495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Connector 2"/>
            <p:cNvCxnSpPr>
              <a:stCxn id="78" idx="1"/>
              <a:endCxn id="78" idx="3"/>
            </p:cNvCxnSpPr>
            <p:nvPr/>
          </p:nvCxnSpPr>
          <p:spPr>
            <a:xfrm>
              <a:off x="9736832" y="1635546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9722546" y="3577644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9757545" y="5701131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16667888" y="1636079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rot="16200000">
              <a:off x="13948538" y="5788297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2309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956" y="520243"/>
            <a:ext cx="2541568" cy="2192485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818" y="32020"/>
            <a:ext cx="3677341" cy="3468989"/>
          </a:xfrm>
          <a:prstGeom prst="rect">
            <a:avLst/>
          </a:prstGeom>
        </p:spPr>
      </p:pic>
      <p:cxnSp>
        <p:nvCxnSpPr>
          <p:cNvPr id="27" name="Connettore 1 26"/>
          <p:cNvCxnSpPr/>
          <p:nvPr/>
        </p:nvCxnSpPr>
        <p:spPr>
          <a:xfrm flipV="1">
            <a:off x="6633679" y="1845394"/>
            <a:ext cx="120446" cy="7819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1 2"/>
          <p:cNvCxnSpPr/>
          <p:nvPr/>
        </p:nvCxnSpPr>
        <p:spPr>
          <a:xfrm flipV="1">
            <a:off x="6565060" y="1758628"/>
            <a:ext cx="120446" cy="7819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1 27"/>
          <p:cNvCxnSpPr/>
          <p:nvPr/>
        </p:nvCxnSpPr>
        <p:spPr>
          <a:xfrm flipH="1" flipV="1">
            <a:off x="6683022" y="1753826"/>
            <a:ext cx="70426" cy="9445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1 28"/>
          <p:cNvCxnSpPr/>
          <p:nvPr/>
        </p:nvCxnSpPr>
        <p:spPr>
          <a:xfrm flipH="1" flipV="1">
            <a:off x="6569401" y="1824924"/>
            <a:ext cx="75875" cy="98878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CasellaDiTesto 127"/>
          <p:cNvSpPr txBox="1"/>
          <p:nvPr/>
        </p:nvSpPr>
        <p:spPr>
          <a:xfrm>
            <a:off x="5399818" y="32020"/>
            <a:ext cx="336137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a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pic>
        <p:nvPicPr>
          <p:cNvPr id="34" name="Immagine 3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847" y="5256755"/>
            <a:ext cx="1557643" cy="1580203"/>
          </a:xfrm>
          <a:prstGeom prst="rect">
            <a:avLst/>
          </a:prstGeom>
        </p:spPr>
      </p:pic>
      <p:pic>
        <p:nvPicPr>
          <p:cNvPr id="26" name="Immagin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847" y="3570217"/>
            <a:ext cx="1557643" cy="1580203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37" y="3571027"/>
            <a:ext cx="3058528" cy="3265930"/>
          </a:xfrm>
          <a:prstGeom prst="rect">
            <a:avLst/>
          </a:prstGeom>
        </p:spPr>
      </p:pic>
      <p:sp>
        <p:nvSpPr>
          <p:cNvPr id="42" name="CasellaDiTesto 41"/>
          <p:cNvSpPr txBox="1"/>
          <p:nvPr/>
        </p:nvSpPr>
        <p:spPr>
          <a:xfrm>
            <a:off x="2745151" y="3565105"/>
            <a:ext cx="832113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PV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44" name="CasellaDiTesto 43"/>
          <p:cNvSpPr txBox="1"/>
          <p:nvPr/>
        </p:nvSpPr>
        <p:spPr>
          <a:xfrm>
            <a:off x="3502909" y="3557611"/>
            <a:ext cx="728286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GAD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45" name="CasellaDiTesto 44"/>
          <p:cNvSpPr txBox="1"/>
          <p:nvPr/>
        </p:nvSpPr>
        <p:spPr>
          <a:xfrm>
            <a:off x="4231196" y="3569799"/>
            <a:ext cx="728286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PI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46" name="CasellaDiTesto 45"/>
          <p:cNvSpPr txBox="1"/>
          <p:nvPr/>
        </p:nvSpPr>
        <p:spPr>
          <a:xfrm>
            <a:off x="4994714" y="3558828"/>
            <a:ext cx="728286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 err="1">
                <a:solidFill>
                  <a:schemeClr val="bg1"/>
                </a:solidFill>
              </a:rPr>
              <a:t>Vasc</a:t>
            </a:r>
            <a:endParaRPr lang="en-US" sz="1361" dirty="0">
              <a:solidFill>
                <a:schemeClr val="bg1"/>
              </a:solidFill>
            </a:endParaRPr>
          </a:p>
        </p:txBody>
      </p:sp>
      <p:cxnSp>
        <p:nvCxnSpPr>
          <p:cNvPr id="73" name="Connettore 1 72"/>
          <p:cNvCxnSpPr/>
          <p:nvPr/>
        </p:nvCxnSpPr>
        <p:spPr>
          <a:xfrm>
            <a:off x="3827545" y="6669360"/>
            <a:ext cx="110071" cy="31904"/>
          </a:xfrm>
          <a:prstGeom prst="line">
            <a:avLst/>
          </a:prstGeom>
          <a:ln w="15875">
            <a:solidFill>
              <a:schemeClr val="bg1"/>
            </a:solidFill>
          </a:ln>
          <a:scene3d>
            <a:camera prst="orthographicFront">
              <a:rot lat="0" lon="12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/>
          <p:cNvGrpSpPr/>
          <p:nvPr/>
        </p:nvGrpSpPr>
        <p:grpSpPr>
          <a:xfrm>
            <a:off x="3631321" y="4615319"/>
            <a:ext cx="518112" cy="261069"/>
            <a:chOff x="1348912" y="4381081"/>
            <a:chExt cx="538891" cy="209397"/>
          </a:xfrm>
        </p:grpSpPr>
        <p:cxnSp>
          <p:nvCxnSpPr>
            <p:cNvPr id="100" name="Connettore 1 99"/>
            <p:cNvCxnSpPr>
              <a:cxnSpLocks noChangeAspect="1"/>
            </p:cNvCxnSpPr>
            <p:nvPr/>
          </p:nvCxnSpPr>
          <p:spPr>
            <a:xfrm>
              <a:off x="1348912" y="4496362"/>
              <a:ext cx="317993" cy="90865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>
              <a:cxnSpLocks noChangeAspect="1"/>
            </p:cNvCxnSpPr>
            <p:nvPr/>
          </p:nvCxnSpPr>
          <p:spPr>
            <a:xfrm flipV="1">
              <a:off x="1664785" y="4471946"/>
              <a:ext cx="223018" cy="118532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>
              <a:cxnSpLocks noChangeAspect="1"/>
            </p:cNvCxnSpPr>
            <p:nvPr/>
          </p:nvCxnSpPr>
          <p:spPr>
            <a:xfrm>
              <a:off x="1574534" y="4384677"/>
              <a:ext cx="313268" cy="90865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>
              <a:cxnSpLocks noChangeAspect="1"/>
            </p:cNvCxnSpPr>
            <p:nvPr/>
          </p:nvCxnSpPr>
          <p:spPr>
            <a:xfrm flipV="1">
              <a:off x="1351517" y="4381081"/>
              <a:ext cx="223018" cy="118532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Connettore 1 73"/>
          <p:cNvCxnSpPr/>
          <p:nvPr/>
        </p:nvCxnSpPr>
        <p:spPr>
          <a:xfrm>
            <a:off x="3084060" y="6670323"/>
            <a:ext cx="110071" cy="31904"/>
          </a:xfrm>
          <a:prstGeom prst="line">
            <a:avLst/>
          </a:prstGeom>
          <a:ln w="15875">
            <a:solidFill>
              <a:schemeClr val="bg1"/>
            </a:solidFill>
          </a:ln>
          <a:scene3d>
            <a:camera prst="orthographicFront">
              <a:rot lat="0" lon="12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po 23"/>
          <p:cNvGrpSpPr>
            <a:grpSpLocks noChangeAspect="1"/>
          </p:cNvGrpSpPr>
          <p:nvPr/>
        </p:nvGrpSpPr>
        <p:grpSpPr>
          <a:xfrm>
            <a:off x="2891516" y="4967333"/>
            <a:ext cx="554337" cy="223513"/>
            <a:chOff x="493699" y="4739277"/>
            <a:chExt cx="564633" cy="209397"/>
          </a:xfrm>
        </p:grpSpPr>
        <p:cxnSp>
          <p:nvCxnSpPr>
            <p:cNvPr id="104" name="Connettore 1 103"/>
            <p:cNvCxnSpPr/>
            <p:nvPr/>
          </p:nvCxnSpPr>
          <p:spPr>
            <a:xfrm>
              <a:off x="493699" y="4854558"/>
              <a:ext cx="340706" cy="90865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/>
          </p:nvCxnSpPr>
          <p:spPr>
            <a:xfrm flipV="1">
              <a:off x="827547" y="4830142"/>
              <a:ext cx="223018" cy="118532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/>
          </p:nvCxnSpPr>
          <p:spPr>
            <a:xfrm>
              <a:off x="707542" y="4739278"/>
              <a:ext cx="350790" cy="90865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/>
          </p:nvCxnSpPr>
          <p:spPr>
            <a:xfrm flipV="1">
              <a:off x="493699" y="4739277"/>
              <a:ext cx="223018" cy="118532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5" name="Connettore 1 74"/>
          <p:cNvCxnSpPr/>
          <p:nvPr/>
        </p:nvCxnSpPr>
        <p:spPr>
          <a:xfrm>
            <a:off x="4538724" y="6669362"/>
            <a:ext cx="105788" cy="39119"/>
          </a:xfrm>
          <a:prstGeom prst="line">
            <a:avLst/>
          </a:prstGeom>
          <a:ln w="15875">
            <a:solidFill>
              <a:schemeClr val="bg1"/>
            </a:solidFill>
          </a:ln>
          <a:scene3d>
            <a:camera prst="orthographicFront">
              <a:rot lat="0" lon="12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po 21"/>
          <p:cNvGrpSpPr>
            <a:grpSpLocks/>
          </p:cNvGrpSpPr>
          <p:nvPr/>
        </p:nvGrpSpPr>
        <p:grpSpPr>
          <a:xfrm>
            <a:off x="4334113" y="5373900"/>
            <a:ext cx="514441" cy="316076"/>
            <a:chOff x="2223683" y="5759908"/>
            <a:chExt cx="594484" cy="206146"/>
          </a:xfrm>
        </p:grpSpPr>
        <p:cxnSp>
          <p:nvCxnSpPr>
            <p:cNvPr id="108" name="Connettore 1 107"/>
            <p:cNvCxnSpPr/>
            <p:nvPr/>
          </p:nvCxnSpPr>
          <p:spPr>
            <a:xfrm>
              <a:off x="2223683" y="5875189"/>
              <a:ext cx="350790" cy="90865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/>
          </p:nvCxnSpPr>
          <p:spPr>
            <a:xfrm flipV="1">
              <a:off x="2568315" y="5847178"/>
              <a:ext cx="249851" cy="118533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/>
          </p:nvCxnSpPr>
          <p:spPr>
            <a:xfrm>
              <a:off x="2437527" y="5759910"/>
              <a:ext cx="380640" cy="90865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/>
          </p:nvCxnSpPr>
          <p:spPr>
            <a:xfrm flipV="1">
              <a:off x="2223683" y="5759908"/>
              <a:ext cx="223018" cy="118532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uppo 20"/>
          <p:cNvGrpSpPr>
            <a:grpSpLocks noChangeAspect="1"/>
          </p:cNvGrpSpPr>
          <p:nvPr/>
        </p:nvGrpSpPr>
        <p:grpSpPr>
          <a:xfrm>
            <a:off x="5054873" y="4873532"/>
            <a:ext cx="555225" cy="331406"/>
            <a:chOff x="2858063" y="4693843"/>
            <a:chExt cx="564634" cy="209397"/>
          </a:xfrm>
        </p:grpSpPr>
        <p:cxnSp>
          <p:nvCxnSpPr>
            <p:cNvPr id="112" name="Connettore 1 111"/>
            <p:cNvCxnSpPr/>
            <p:nvPr/>
          </p:nvCxnSpPr>
          <p:spPr>
            <a:xfrm>
              <a:off x="2858063" y="4809124"/>
              <a:ext cx="350790" cy="90865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/>
          </p:nvCxnSpPr>
          <p:spPr>
            <a:xfrm flipV="1">
              <a:off x="3199101" y="4784708"/>
              <a:ext cx="223018" cy="118532"/>
            </a:xfrm>
            <a:prstGeom prst="line">
              <a:avLst/>
            </a:prstGeom>
            <a:ln w="63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/>
          </p:nvCxnSpPr>
          <p:spPr>
            <a:xfrm>
              <a:off x="3071907" y="4693844"/>
              <a:ext cx="350790" cy="90865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/>
          </p:nvCxnSpPr>
          <p:spPr>
            <a:xfrm flipV="1">
              <a:off x="2858063" y="4693843"/>
              <a:ext cx="223018" cy="118532"/>
            </a:xfrm>
            <a:prstGeom prst="line">
              <a:avLst/>
            </a:prstGeom>
            <a:ln w="6350">
              <a:solidFill>
                <a:srgbClr val="FF0000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1" name="Immagine 1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40" y="5256651"/>
            <a:ext cx="1557643" cy="1580203"/>
          </a:xfrm>
          <a:prstGeom prst="rect">
            <a:avLst/>
          </a:prstGeom>
        </p:spPr>
      </p:pic>
      <p:pic>
        <p:nvPicPr>
          <p:cNvPr id="124" name="Immagine 12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40" y="3556992"/>
            <a:ext cx="1557643" cy="1580203"/>
          </a:xfrm>
          <a:prstGeom prst="rect">
            <a:avLst/>
          </a:prstGeom>
        </p:spPr>
      </p:pic>
      <p:sp>
        <p:nvSpPr>
          <p:cNvPr id="130" name="CasellaDiTesto 129"/>
          <p:cNvSpPr txBox="1"/>
          <p:nvPr/>
        </p:nvSpPr>
        <p:spPr>
          <a:xfrm>
            <a:off x="2691722" y="3558062"/>
            <a:ext cx="277304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b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sp>
        <p:nvSpPr>
          <p:cNvPr id="131" name="CasellaDiTesto 130"/>
          <p:cNvSpPr txBox="1"/>
          <p:nvPr/>
        </p:nvSpPr>
        <p:spPr>
          <a:xfrm>
            <a:off x="7558506" y="3561697"/>
            <a:ext cx="277304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d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sp>
        <p:nvSpPr>
          <p:cNvPr id="132" name="CasellaDiTesto 131"/>
          <p:cNvSpPr txBox="1"/>
          <p:nvPr/>
        </p:nvSpPr>
        <p:spPr>
          <a:xfrm>
            <a:off x="5856287" y="3569800"/>
            <a:ext cx="277304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c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sp>
        <p:nvSpPr>
          <p:cNvPr id="133" name="CasellaDiTesto 132"/>
          <p:cNvSpPr txBox="1"/>
          <p:nvPr/>
        </p:nvSpPr>
        <p:spPr>
          <a:xfrm>
            <a:off x="5856286" y="5264481"/>
            <a:ext cx="277304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e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sp>
        <p:nvSpPr>
          <p:cNvPr id="134" name="CasellaDiTesto 133"/>
          <p:cNvSpPr txBox="1"/>
          <p:nvPr/>
        </p:nvSpPr>
        <p:spPr>
          <a:xfrm>
            <a:off x="7533148" y="5256755"/>
            <a:ext cx="277304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r>
              <a:rPr lang="it-IT" sz="1361" b="1" dirty="0">
                <a:solidFill>
                  <a:schemeClr val="bg1"/>
                </a:solidFill>
                <a:latin typeface="Helvetica Neue Light"/>
              </a:rPr>
              <a:t>f</a:t>
            </a:r>
            <a:endParaRPr lang="en-US" sz="1361" b="1" dirty="0">
              <a:solidFill>
                <a:schemeClr val="bg1"/>
              </a:solidFill>
              <a:latin typeface="Helvetica Neue Light"/>
            </a:endParaRPr>
          </a:p>
        </p:txBody>
      </p:sp>
      <p:cxnSp>
        <p:nvCxnSpPr>
          <p:cNvPr id="91" name="Connettore 1 90"/>
          <p:cNvCxnSpPr/>
          <p:nvPr/>
        </p:nvCxnSpPr>
        <p:spPr>
          <a:xfrm>
            <a:off x="5262386" y="6669362"/>
            <a:ext cx="105788" cy="39119"/>
          </a:xfrm>
          <a:prstGeom prst="line">
            <a:avLst/>
          </a:prstGeom>
          <a:ln w="15875">
            <a:solidFill>
              <a:schemeClr val="bg1"/>
            </a:solidFill>
          </a:ln>
          <a:scene3d>
            <a:camera prst="orthographicFront">
              <a:rot lat="0" lon="12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nettore 1 116"/>
          <p:cNvCxnSpPr/>
          <p:nvPr/>
        </p:nvCxnSpPr>
        <p:spPr>
          <a:xfrm flipH="1" flipV="1">
            <a:off x="6750684" y="1839784"/>
            <a:ext cx="51334" cy="114846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ttore 1 117"/>
          <p:cNvCxnSpPr/>
          <p:nvPr/>
        </p:nvCxnSpPr>
        <p:spPr>
          <a:xfrm flipV="1">
            <a:off x="6685354" y="2977169"/>
            <a:ext cx="120446" cy="7819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ttore 1 118"/>
          <p:cNvCxnSpPr/>
          <p:nvPr/>
        </p:nvCxnSpPr>
        <p:spPr>
          <a:xfrm flipH="1" flipV="1">
            <a:off x="6617724" y="2956487"/>
            <a:ext cx="75875" cy="98878"/>
          </a:xfrm>
          <a:prstGeom prst="line">
            <a:avLst/>
          </a:prstGeom>
          <a:ln w="15875">
            <a:solidFill>
              <a:srgbClr val="FF0000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ttore 1 124"/>
          <p:cNvCxnSpPr/>
          <p:nvPr/>
        </p:nvCxnSpPr>
        <p:spPr>
          <a:xfrm flipH="1" flipV="1">
            <a:off x="6725059" y="2888990"/>
            <a:ext cx="75875" cy="98878"/>
          </a:xfrm>
          <a:prstGeom prst="line">
            <a:avLst/>
          </a:prstGeom>
          <a:ln w="15875">
            <a:solidFill>
              <a:srgbClr val="FF0000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ttore 1 137"/>
          <p:cNvCxnSpPr/>
          <p:nvPr/>
        </p:nvCxnSpPr>
        <p:spPr>
          <a:xfrm flipV="1">
            <a:off x="6617724" y="2893299"/>
            <a:ext cx="120446" cy="78196"/>
          </a:xfrm>
          <a:prstGeom prst="line">
            <a:avLst/>
          </a:prstGeom>
          <a:ln w="15875">
            <a:solidFill>
              <a:srgbClr val="FF0000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ttore 1 138"/>
          <p:cNvCxnSpPr/>
          <p:nvPr/>
        </p:nvCxnSpPr>
        <p:spPr>
          <a:xfrm flipH="1" flipV="1">
            <a:off x="6642510" y="1917980"/>
            <a:ext cx="52172" cy="1137385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nettore 1 140"/>
          <p:cNvCxnSpPr/>
          <p:nvPr/>
        </p:nvCxnSpPr>
        <p:spPr>
          <a:xfrm flipH="1" flipV="1">
            <a:off x="6566636" y="1839784"/>
            <a:ext cx="56902" cy="1131711"/>
          </a:xfrm>
          <a:prstGeom prst="line">
            <a:avLst/>
          </a:prstGeom>
          <a:ln w="15875">
            <a:solidFill>
              <a:srgbClr val="FF0000">
                <a:alpha val="3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nettore 1 142"/>
          <p:cNvCxnSpPr/>
          <p:nvPr/>
        </p:nvCxnSpPr>
        <p:spPr>
          <a:xfrm flipH="1" flipV="1">
            <a:off x="6685354" y="1753017"/>
            <a:ext cx="45345" cy="1151838"/>
          </a:xfrm>
          <a:prstGeom prst="line">
            <a:avLst/>
          </a:prstGeom>
          <a:ln w="15875">
            <a:solidFill>
              <a:srgbClr val="FF0000">
                <a:alpha val="3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sellaDiTesto 61"/>
          <p:cNvSpPr txBox="1"/>
          <p:nvPr/>
        </p:nvSpPr>
        <p:spPr>
          <a:xfrm>
            <a:off x="6947760" y="3569800"/>
            <a:ext cx="421691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PV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63" name="CasellaDiTesto 62"/>
          <p:cNvSpPr txBox="1"/>
          <p:nvPr/>
        </p:nvSpPr>
        <p:spPr>
          <a:xfrm>
            <a:off x="8509319" y="3571028"/>
            <a:ext cx="567840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GAD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64" name="CasellaDiTesto 63"/>
          <p:cNvSpPr txBox="1"/>
          <p:nvPr/>
        </p:nvSpPr>
        <p:spPr>
          <a:xfrm>
            <a:off x="6824650" y="5255237"/>
            <a:ext cx="567840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>
                <a:solidFill>
                  <a:schemeClr val="bg1"/>
                </a:solidFill>
              </a:rPr>
              <a:t>PI</a:t>
            </a:r>
            <a:endParaRPr lang="en-US" sz="1361" dirty="0">
              <a:solidFill>
                <a:schemeClr val="bg1"/>
              </a:solidFill>
            </a:endParaRPr>
          </a:p>
        </p:txBody>
      </p:sp>
      <p:sp>
        <p:nvSpPr>
          <p:cNvPr id="65" name="CasellaDiTesto 64"/>
          <p:cNvSpPr txBox="1"/>
          <p:nvPr/>
        </p:nvSpPr>
        <p:spPr>
          <a:xfrm>
            <a:off x="8482955" y="5261344"/>
            <a:ext cx="567840" cy="300992"/>
          </a:xfrm>
          <a:prstGeom prst="rect">
            <a:avLst/>
          </a:prstGeom>
          <a:noFill/>
        </p:spPr>
        <p:txBody>
          <a:bodyPr wrap="square" lIns="90690" tIns="45345" rIns="90690" bIns="45345" rtlCol="0">
            <a:spAutoFit/>
          </a:bodyPr>
          <a:lstStyle/>
          <a:p>
            <a:pPr algn="ctr"/>
            <a:r>
              <a:rPr lang="it-IT" sz="1361" dirty="0" err="1">
                <a:solidFill>
                  <a:schemeClr val="bg1"/>
                </a:solidFill>
              </a:rPr>
              <a:t>Vasc</a:t>
            </a:r>
            <a:endParaRPr lang="en-US" sz="136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94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-2748990" y="-32439"/>
            <a:ext cx="15153721" cy="7264674"/>
            <a:chOff x="-2748990" y="-32439"/>
            <a:chExt cx="15153721" cy="7264674"/>
          </a:xfrm>
        </p:grpSpPr>
        <p:pic>
          <p:nvPicPr>
            <p:cNvPr id="8" name="Immagin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295"/>
            <a:stretch/>
          </p:blipFill>
          <p:spPr>
            <a:xfrm>
              <a:off x="4992536" y="47159"/>
              <a:ext cx="5016554" cy="7170544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5020824" y="31082"/>
              <a:ext cx="4861697" cy="707128"/>
              <a:chOff x="5077974" y="31082"/>
              <a:chExt cx="4861697" cy="707128"/>
            </a:xfrm>
          </p:grpSpPr>
          <p:sp>
            <p:nvSpPr>
              <p:cNvPr id="42" name="CasellaDiTesto 41"/>
              <p:cNvSpPr txBox="1"/>
              <p:nvPr/>
            </p:nvSpPr>
            <p:spPr>
              <a:xfrm>
                <a:off x="5077974" y="31082"/>
                <a:ext cx="1826954" cy="707128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4000" dirty="0">
                    <a:solidFill>
                      <a:schemeClr val="bg1"/>
                    </a:solidFill>
                  </a:rPr>
                  <a:t>PV</a:t>
                </a:r>
                <a:endParaRPr lang="en-US" sz="4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CasellaDiTesto 43"/>
              <p:cNvSpPr txBox="1"/>
              <p:nvPr/>
            </p:nvSpPr>
            <p:spPr>
              <a:xfrm>
                <a:off x="6823304" y="31082"/>
                <a:ext cx="1598996" cy="707128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4000" dirty="0">
                    <a:solidFill>
                      <a:schemeClr val="bg1"/>
                    </a:solidFill>
                  </a:rPr>
                  <a:t>GAD</a:t>
                </a:r>
                <a:endParaRPr lang="en-US" sz="4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CasellaDiTesto 44"/>
              <p:cNvSpPr txBox="1"/>
              <p:nvPr/>
            </p:nvSpPr>
            <p:spPr>
              <a:xfrm>
                <a:off x="8340675" y="31082"/>
                <a:ext cx="1598996" cy="707128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4000" dirty="0">
                    <a:solidFill>
                      <a:schemeClr val="bg1"/>
                    </a:solidFill>
                  </a:rPr>
                  <a:t>PI</a:t>
                </a:r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3" name="Connettore 1 72"/>
            <p:cNvCxnSpPr/>
            <p:nvPr/>
          </p:nvCxnSpPr>
          <p:spPr>
            <a:xfrm>
              <a:off x="7454435" y="6849734"/>
              <a:ext cx="241668" cy="70047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po 22"/>
            <p:cNvGrpSpPr/>
            <p:nvPr/>
          </p:nvGrpSpPr>
          <p:grpSpPr>
            <a:xfrm>
              <a:off x="7023613" y="2339964"/>
              <a:ext cx="1137546" cy="573193"/>
              <a:chOff x="1348912" y="4381081"/>
              <a:chExt cx="538891" cy="209397"/>
            </a:xfrm>
          </p:grpSpPr>
          <p:cxnSp>
            <p:nvCxnSpPr>
              <p:cNvPr id="100" name="Connettore 1 99"/>
              <p:cNvCxnSpPr>
                <a:cxnSpLocks noChangeAspect="1"/>
              </p:cNvCxnSpPr>
              <p:nvPr/>
            </p:nvCxnSpPr>
            <p:spPr>
              <a:xfrm>
                <a:off x="1348912" y="4496362"/>
                <a:ext cx="317993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Connettore 1 100"/>
              <p:cNvCxnSpPr>
                <a:cxnSpLocks noChangeAspect="1"/>
              </p:cNvCxnSpPr>
              <p:nvPr/>
            </p:nvCxnSpPr>
            <p:spPr>
              <a:xfrm flipV="1">
                <a:off x="1664785" y="4471946"/>
                <a:ext cx="223018" cy="118532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Connettore 1 101"/>
              <p:cNvCxnSpPr>
                <a:cxnSpLocks noChangeAspect="1"/>
              </p:cNvCxnSpPr>
              <p:nvPr/>
            </p:nvCxnSpPr>
            <p:spPr>
              <a:xfrm>
                <a:off x="1574534" y="4384677"/>
                <a:ext cx="313268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Connettore 1 102"/>
              <p:cNvCxnSpPr>
                <a:cxnSpLocks noChangeAspect="1"/>
              </p:cNvCxnSpPr>
              <p:nvPr/>
            </p:nvCxnSpPr>
            <p:spPr>
              <a:xfrm flipV="1">
                <a:off x="1351517" y="4381081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Connettore 1 73"/>
            <p:cNvCxnSpPr/>
            <p:nvPr/>
          </p:nvCxnSpPr>
          <p:spPr>
            <a:xfrm>
              <a:off x="5822069" y="6851848"/>
              <a:ext cx="241668" cy="70047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po 23"/>
            <p:cNvGrpSpPr>
              <a:grpSpLocks noChangeAspect="1"/>
            </p:cNvGrpSpPr>
            <p:nvPr/>
          </p:nvGrpSpPr>
          <p:grpSpPr>
            <a:xfrm>
              <a:off x="5399327" y="3112832"/>
              <a:ext cx="1217080" cy="490736"/>
              <a:chOff x="493699" y="4739277"/>
              <a:chExt cx="564633" cy="209397"/>
            </a:xfrm>
          </p:grpSpPr>
          <p:cxnSp>
            <p:nvCxnSpPr>
              <p:cNvPr id="104" name="Connettore 1 103"/>
              <p:cNvCxnSpPr/>
              <p:nvPr/>
            </p:nvCxnSpPr>
            <p:spPr>
              <a:xfrm>
                <a:off x="493699" y="4854558"/>
                <a:ext cx="340706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Connettore 1 104"/>
              <p:cNvCxnSpPr/>
              <p:nvPr/>
            </p:nvCxnSpPr>
            <p:spPr>
              <a:xfrm flipV="1">
                <a:off x="827547" y="4830142"/>
                <a:ext cx="223018" cy="118532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Connettore 1 105"/>
              <p:cNvCxnSpPr/>
              <p:nvPr/>
            </p:nvCxnSpPr>
            <p:spPr>
              <a:xfrm>
                <a:off x="707542" y="4739278"/>
                <a:ext cx="350790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Connettore 1 106"/>
              <p:cNvCxnSpPr/>
              <p:nvPr/>
            </p:nvCxnSpPr>
            <p:spPr>
              <a:xfrm flipV="1">
                <a:off x="493699" y="4739277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Connettore 1 74"/>
            <p:cNvCxnSpPr/>
            <p:nvPr/>
          </p:nvCxnSpPr>
          <p:spPr>
            <a:xfrm>
              <a:off x="9015871" y="6849738"/>
              <a:ext cx="232264" cy="85888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uppo 21"/>
            <p:cNvGrpSpPr>
              <a:grpSpLocks/>
            </p:cNvGrpSpPr>
            <p:nvPr/>
          </p:nvGrpSpPr>
          <p:grpSpPr>
            <a:xfrm>
              <a:off x="8566635" y="4005474"/>
              <a:ext cx="1129486" cy="693964"/>
              <a:chOff x="2223683" y="5759908"/>
              <a:chExt cx="594484" cy="206146"/>
            </a:xfrm>
          </p:grpSpPr>
          <p:cxnSp>
            <p:nvCxnSpPr>
              <p:cNvPr id="108" name="Connettore 1 107"/>
              <p:cNvCxnSpPr/>
              <p:nvPr/>
            </p:nvCxnSpPr>
            <p:spPr>
              <a:xfrm>
                <a:off x="2223683" y="5875189"/>
                <a:ext cx="350790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Connettore 1 108"/>
              <p:cNvCxnSpPr/>
              <p:nvPr/>
            </p:nvCxnSpPr>
            <p:spPr>
              <a:xfrm flipV="1">
                <a:off x="2568315" y="5847178"/>
                <a:ext cx="249851" cy="118533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Connettore 1 109"/>
              <p:cNvCxnSpPr/>
              <p:nvPr/>
            </p:nvCxnSpPr>
            <p:spPr>
              <a:xfrm>
                <a:off x="2437527" y="5759910"/>
                <a:ext cx="380640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Connettore 1 110"/>
              <p:cNvCxnSpPr/>
              <p:nvPr/>
            </p:nvCxnSpPr>
            <p:spPr>
              <a:xfrm flipV="1">
                <a:off x="2223683" y="5759908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CasellaDiTesto 129"/>
            <p:cNvSpPr txBox="1"/>
            <p:nvPr/>
          </p:nvSpPr>
          <p:spPr>
            <a:xfrm>
              <a:off x="4960667" y="18693"/>
              <a:ext cx="608838" cy="707128"/>
            </a:xfrm>
            <a:prstGeom prst="rect">
              <a:avLst/>
            </a:prstGeom>
            <a:noFill/>
          </p:spPr>
          <p:txBody>
            <a:bodyPr wrap="square" lIns="90690" tIns="45345" rIns="90690" bIns="45345" rtlCol="0">
              <a:spAutoFit/>
            </a:bodyPr>
            <a:lstStyle/>
            <a:p>
              <a:r>
                <a:rPr lang="ga-IE" sz="4000" dirty="0" smtClean="0">
                  <a:solidFill>
                    <a:schemeClr val="bg1"/>
                  </a:solidFill>
                  <a:latin typeface="Helvetica Neue Light"/>
                </a:rPr>
                <a:t>B</a:t>
              </a:r>
              <a:endParaRPr lang="en-US" sz="4000" dirty="0">
                <a:solidFill>
                  <a:schemeClr val="bg1"/>
                </a:solidFill>
                <a:latin typeface="Helvetica Neue Light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0122869" y="29117"/>
              <a:ext cx="2281862" cy="7177173"/>
              <a:chOff x="10122869" y="40530"/>
              <a:chExt cx="2281862" cy="7177173"/>
            </a:xfrm>
          </p:grpSpPr>
          <p:grpSp>
            <p:nvGrpSpPr>
              <p:cNvPr id="9" name="Group 8"/>
              <p:cNvGrpSpPr>
                <a:grpSpLocks noChangeAspect="1"/>
              </p:cNvGrpSpPr>
              <p:nvPr/>
            </p:nvGrpSpPr>
            <p:grpSpPr>
              <a:xfrm>
                <a:off x="10128548" y="40530"/>
                <a:ext cx="2270507" cy="2304000"/>
                <a:chOff x="5834847" y="3569800"/>
                <a:chExt cx="1557643" cy="1580620"/>
              </a:xfrm>
            </p:grpSpPr>
            <p:pic>
              <p:nvPicPr>
                <p:cNvPr id="26" name="Immagine 25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34847" y="3570217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132" name="CasellaDiTesto 131"/>
                <p:cNvSpPr txBox="1"/>
                <p:nvPr/>
              </p:nvSpPr>
              <p:spPr>
                <a:xfrm>
                  <a:off x="5856287" y="3569800"/>
                  <a:ext cx="277304" cy="485114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4000" b="1" dirty="0" smtClean="0">
                      <a:solidFill>
                        <a:schemeClr val="bg1"/>
                      </a:solidFill>
                      <a:latin typeface="Helvetica Neue Light"/>
                    </a:rPr>
                    <a:t>C</a:t>
                  </a:r>
                  <a:endParaRPr lang="en-US" sz="4000" b="1" dirty="0">
                    <a:solidFill>
                      <a:schemeClr val="bg1"/>
                    </a:solidFill>
                    <a:latin typeface="Helvetica Neue Light"/>
                  </a:endParaRPr>
                </a:p>
              </p:txBody>
            </p:sp>
            <p:sp>
              <p:nvSpPr>
                <p:cNvPr id="62" name="CasellaDiTesto 61"/>
                <p:cNvSpPr txBox="1"/>
                <p:nvPr/>
              </p:nvSpPr>
              <p:spPr>
                <a:xfrm>
                  <a:off x="6824503" y="3569800"/>
                  <a:ext cx="544948" cy="442884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sz="3600" dirty="0">
                      <a:solidFill>
                        <a:schemeClr val="bg1"/>
                      </a:solidFill>
                    </a:rPr>
                    <a:t>PV</a:t>
                  </a:r>
                  <a:endParaRPr lang="en-US" sz="36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10122869" y="2477117"/>
                <a:ext cx="2281862" cy="2304000"/>
                <a:chOff x="7512140" y="3556992"/>
                <a:chExt cx="1565020" cy="1580203"/>
              </a:xfrm>
            </p:grpSpPr>
            <p:pic>
              <p:nvPicPr>
                <p:cNvPr id="124" name="Immagine 123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12140" y="3556992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131" name="CasellaDiTesto 130"/>
                <p:cNvSpPr txBox="1"/>
                <p:nvPr/>
              </p:nvSpPr>
              <p:spPr>
                <a:xfrm>
                  <a:off x="7558506" y="3561697"/>
                  <a:ext cx="277304" cy="484986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4000" b="1" dirty="0" smtClean="0">
                      <a:solidFill>
                        <a:schemeClr val="bg1"/>
                      </a:solidFill>
                      <a:latin typeface="Helvetica Neue Light"/>
                    </a:rPr>
                    <a:t>D</a:t>
                  </a:r>
                  <a:endParaRPr lang="en-US" sz="4000" b="1" dirty="0">
                    <a:solidFill>
                      <a:schemeClr val="bg1"/>
                    </a:solidFill>
                    <a:latin typeface="Helvetica Neue Light"/>
                  </a:endParaRPr>
                </a:p>
              </p:txBody>
            </p:sp>
            <p:sp>
              <p:nvSpPr>
                <p:cNvPr id="63" name="CasellaDiTesto 62"/>
                <p:cNvSpPr txBox="1"/>
                <p:nvPr/>
              </p:nvSpPr>
              <p:spPr>
                <a:xfrm>
                  <a:off x="8356376" y="3571028"/>
                  <a:ext cx="720784" cy="442768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sz="3600" dirty="0">
                      <a:solidFill>
                        <a:schemeClr val="bg1"/>
                      </a:solidFill>
                    </a:rPr>
                    <a:t>GAD</a:t>
                  </a:r>
                  <a:endParaRPr lang="en-US" sz="36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" name="Group 9"/>
              <p:cNvGrpSpPr>
                <a:grpSpLocks noChangeAspect="1"/>
              </p:cNvGrpSpPr>
              <p:nvPr/>
            </p:nvGrpSpPr>
            <p:grpSpPr>
              <a:xfrm>
                <a:off x="10129338" y="4913703"/>
                <a:ext cx="2268927" cy="2304000"/>
                <a:chOff x="6566305" y="5620316"/>
                <a:chExt cx="1557643" cy="1581721"/>
              </a:xfrm>
            </p:grpSpPr>
            <p:pic>
              <p:nvPicPr>
                <p:cNvPr id="34" name="Immagine 33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66305" y="5621834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133" name="CasellaDiTesto 132"/>
                <p:cNvSpPr txBox="1"/>
                <p:nvPr/>
              </p:nvSpPr>
              <p:spPr>
                <a:xfrm>
                  <a:off x="6587744" y="5629560"/>
                  <a:ext cx="277304" cy="485452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4000" b="1" dirty="0" smtClean="0">
                      <a:solidFill>
                        <a:schemeClr val="bg1"/>
                      </a:solidFill>
                      <a:latin typeface="Helvetica Neue Light"/>
                    </a:rPr>
                    <a:t>E</a:t>
                  </a:r>
                  <a:endParaRPr lang="en-US" sz="4000" b="1" dirty="0">
                    <a:solidFill>
                      <a:schemeClr val="bg1"/>
                    </a:solidFill>
                    <a:latin typeface="Helvetica Neue Light"/>
                  </a:endParaRPr>
                </a:p>
              </p:txBody>
            </p:sp>
            <p:sp>
              <p:nvSpPr>
                <p:cNvPr id="64" name="CasellaDiTesto 63"/>
                <p:cNvSpPr txBox="1"/>
                <p:nvPr/>
              </p:nvSpPr>
              <p:spPr>
                <a:xfrm>
                  <a:off x="7556108" y="5620316"/>
                  <a:ext cx="567840" cy="443193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sz="3600" dirty="0">
                      <a:solidFill>
                        <a:schemeClr val="bg1"/>
                      </a:solidFill>
                    </a:rPr>
                    <a:t>PI</a:t>
                  </a:r>
                  <a:endParaRPr lang="en-US" sz="36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5" t="5721" r="3706" b="3262"/>
            <a:stretch/>
          </p:blipFill>
          <p:spPr>
            <a:xfrm>
              <a:off x="-2748990" y="32235"/>
              <a:ext cx="7660465" cy="7200000"/>
            </a:xfrm>
            <a:prstGeom prst="rect">
              <a:avLst/>
            </a:prstGeom>
          </p:spPr>
        </p:pic>
        <p:sp>
          <p:nvSpPr>
            <p:cNvPr id="68" name="CasellaDiTesto 129"/>
            <p:cNvSpPr txBox="1"/>
            <p:nvPr/>
          </p:nvSpPr>
          <p:spPr>
            <a:xfrm>
              <a:off x="-2729864" y="-32439"/>
              <a:ext cx="608838" cy="707128"/>
            </a:xfrm>
            <a:prstGeom prst="rect">
              <a:avLst/>
            </a:prstGeom>
            <a:noFill/>
          </p:spPr>
          <p:txBody>
            <a:bodyPr wrap="square" lIns="90690" tIns="45345" rIns="90690" bIns="45345" rtlCol="0">
              <a:spAutoFit/>
            </a:bodyPr>
            <a:lstStyle/>
            <a:p>
              <a:r>
                <a:rPr lang="ga-IE" sz="4000" dirty="0" smtClean="0">
                  <a:solidFill>
                    <a:schemeClr val="bg1"/>
                  </a:solidFill>
                  <a:latin typeface="Helvetica Neue Light"/>
                </a:rPr>
                <a:t>A</a:t>
              </a:r>
              <a:endParaRPr lang="en-US" sz="4000" dirty="0">
                <a:solidFill>
                  <a:schemeClr val="bg1"/>
                </a:solidFill>
                <a:latin typeface="Helvetica Neue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34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35904" y="-3368115"/>
            <a:ext cx="13436626" cy="14000351"/>
            <a:chOff x="-759115" y="-102401"/>
            <a:chExt cx="13436626" cy="14000351"/>
          </a:xfrm>
        </p:grpSpPr>
        <p:pic>
          <p:nvPicPr>
            <p:cNvPr id="355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6" t="1872" r="10854" b="2636"/>
            <a:stretch/>
          </p:blipFill>
          <p:spPr>
            <a:xfrm>
              <a:off x="-759115" y="7238960"/>
              <a:ext cx="13436626" cy="6658990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662845" y="6613346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630938" y="354422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389257" y="15001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534797" y="3774920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749786" y="5843057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119926" y="5143737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8079407" y="324900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965627" y="5944167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654603" y="360870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630921" y="259661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472000" y="306900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8050853" y="12703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768690" y="664717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797824" y="230604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648615" y="608068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7323997" y="3317571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7355176" y="5503737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816681" y="6610018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7384825" y="665706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831367" y="184553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683899" y="4261390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688838" y="4690533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756101" y="4678438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756947" y="5450039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973842" y="45635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986841" y="517169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684083" y="2147405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757437" y="111115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755056" y="1406324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703421" y="1396776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761081" y="130497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761081" y="196617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759945" y="455867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760179" y="520098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1191239" y="6015321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975725" y="6655760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8259525" y="189225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2009634" y="19607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2011945" y="1273305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10381585" y="6772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9103214" y="41237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847211" y="3298030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974146" y="3432629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986660" y="3430578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975131" y="3428829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535871" y="3429340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8256309" y="188494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534871" y="4112244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934858" y="6670023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683386" y="4718967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676273" y="590318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6040105" y="6023057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936857" y="4120547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844689" y="4658164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842691" y="4147855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334624" y="6670156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336445" y="3095578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4236080" y="6191376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5073121" y="61833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846061" y="3307283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641213" y="6340707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4159440" y="6319351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872175" y="4078810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3326551" y="3535894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781907" y="5145080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780263" y="408365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946383" y="2397244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819402" y="33657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758972" y="2964332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993955" y="3159637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8132543" y="1923513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1055004" y="-591976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676823" y="12309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538145" y="5347809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271446" y="3023368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572986" y="6608372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571956" y="6547282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129168" y="666071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1352990" y="3723465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434536" y="2712113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2340241" y="486164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138109" y="252066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121103" y="181098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337833" y="4868536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334968" y="4414721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438317" y="1006440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2044812" y="1006886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593631" y="1004963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1146306" y="1004144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332783" y="3970781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331581" y="3547513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697907" y="1010982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983714" y="2712113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35743" y="2712113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1084998" y="2712113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632478" y="2705334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335943" y="3090763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1128724" y="3499339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902813" y="3281653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677441" y="3074633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453568" y="2845628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545194" y="308136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991455" y="353696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130989" y="3034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131117" y="348519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127748" y="39082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447441" y="396112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893001" y="44086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129058" y="43569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132377" y="480708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638099" y="1011402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1083627" y="1004144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535248" y="1005206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984514" y="1006886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516431" y="263820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967283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415459" y="2638998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866235" y="263913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518274" y="1919290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964469" y="191618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417244" y="191437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866105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2317536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2317536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8134350" y="226219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425942" y="173462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959339" y="34625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8291513" y="150019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8291513" y="152400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8203406" y="109538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10252914" y="772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8183049" y="176151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9005888" y="6581776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946356" y="6622256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605647" y="647777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848726" y="4221956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9005888" y="4226719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901559" y="410965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944208" y="15267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495007" y="150477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1037017" y="14773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594398" y="15701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676898" y="66490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690951" y="6179768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813311" y="5545117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412588" y="6038802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752353" y="5883622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6100407" y="6677132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482186" y="3427734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484269" y="4805363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415213" y="4800600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464146" y="470563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463176" y="590068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672263" y="5493544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528988" y="5568281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700838" y="5279231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819544" y="5247118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742684" y="60441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334686" y="6144434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560518" y="6483872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844562" y="5504611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781204" y="3369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956347" y="3268282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835604" y="5310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831372" y="669938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669314" y="3299581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674152" y="3430210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946553" y="324900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6354838" y="3309257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6352419" y="3430210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6313312" y="3249000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5360293" y="648942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427542" y="648755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729402" y="665947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819947" y="672452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416151" y="5170490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947708" y="404354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694287" y="665961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857969" y="671128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199405" y="671729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830529" y="679669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706786" y="67721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584527" y="541994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7342211" y="296185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478056" y="6155136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406753" y="618458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782495" y="4138814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761547" y="3743327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576469" y="330602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576469" y="373082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576469" y="418455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576357" y="4651231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710521" y="317346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992514" y="3558279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430295" y="5168489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607855" y="548366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971666" y="44049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981563" y="49729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844689" y="4154335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782609" y="4079684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637235" y="408401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720191" y="404873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625299" y="4015731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2068453" y="4463098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520034" y="491467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781124" y="4513006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786040" y="449685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664688" y="4514163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6033461" y="2916117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0009167" y="3834945"/>
              <a:ext cx="1548117" cy="1518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mm</a:t>
              </a:r>
              <a:endParaRPr lang="pl-PL" dirty="0" smtClean="0">
                <a:effectLst/>
              </a:endParaRPr>
            </a:p>
            <a:p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979512" y="6008683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1040740" y="347941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797900" y="93771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553428" y="-10240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553428" y="723623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12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t="2944" r="6886" b="1976"/>
          <a:stretch/>
        </p:blipFill>
        <p:spPr>
          <a:xfrm>
            <a:off x="-655093" y="491321"/>
            <a:ext cx="13156443" cy="6168788"/>
          </a:xfrm>
        </p:spPr>
      </p:pic>
    </p:spTree>
    <p:extLst>
      <p:ext uri="{BB962C8B-B14F-4D97-AF65-F5344CB8AC3E}">
        <p14:creationId xmlns:p14="http://schemas.microsoft.com/office/powerpoint/2010/main" val="368290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076" y="365124"/>
            <a:ext cx="15848610" cy="6969125"/>
          </a:xfrm>
        </p:spPr>
      </p:pic>
    </p:spTree>
    <p:extLst>
      <p:ext uri="{BB962C8B-B14F-4D97-AF65-F5344CB8AC3E}">
        <p14:creationId xmlns:p14="http://schemas.microsoft.com/office/powerpoint/2010/main" val="347085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448" y="365125"/>
            <a:ext cx="19612630" cy="6321425"/>
          </a:xfrm>
        </p:spPr>
      </p:pic>
    </p:spTree>
    <p:extLst>
      <p:ext uri="{BB962C8B-B14F-4D97-AF65-F5344CB8AC3E}">
        <p14:creationId xmlns:p14="http://schemas.microsoft.com/office/powerpoint/2010/main" val="3957861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stCxn id="13" idx="3"/>
          </p:cNvCxnSpPr>
          <p:nvPr/>
        </p:nvCxnSpPr>
        <p:spPr>
          <a:xfrm flipV="1">
            <a:off x="6675450" y="3291300"/>
            <a:ext cx="2154980" cy="13960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35457" y="1862225"/>
            <a:ext cx="1856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Olympus </a:t>
            </a:r>
            <a:r>
              <a:rPr lang="en-US" dirty="0" smtClean="0"/>
              <a:t>XLSLPLN25XGMP</a:t>
            </a:r>
            <a:endParaRPr lang="ga-IE" dirty="0" smtClean="0"/>
          </a:p>
          <a:p>
            <a:r>
              <a:rPr lang="en-US" dirty="0" smtClean="0"/>
              <a:t>25×</a:t>
            </a:r>
            <a:r>
              <a:rPr lang="ga-IE" dirty="0" smtClean="0"/>
              <a:t>, </a:t>
            </a:r>
            <a:r>
              <a:rPr lang="en-GB" dirty="0" smtClean="0"/>
              <a:t>1.0</a:t>
            </a:r>
            <a:r>
              <a:rPr lang="ga-IE" dirty="0" smtClean="0"/>
              <a:t>NA</a:t>
            </a:r>
            <a:endParaRPr lang="en-US" dirty="0" smtClean="0">
              <a:effectLst/>
            </a:endParaRPr>
          </a:p>
          <a:p>
            <a:r>
              <a:rPr lang="ga-IE" dirty="0" smtClean="0"/>
              <a:t>WD</a:t>
            </a:r>
            <a:r>
              <a:rPr lang="en-US" dirty="0" smtClean="0"/>
              <a:t>: 8mm</a:t>
            </a:r>
            <a:endParaRPr lang="ga-IE" dirty="0"/>
          </a:p>
        </p:txBody>
      </p:sp>
      <p:sp>
        <p:nvSpPr>
          <p:cNvPr id="6" name="TextBox 5"/>
          <p:cNvSpPr txBox="1"/>
          <p:nvPr/>
        </p:nvSpPr>
        <p:spPr>
          <a:xfrm>
            <a:off x="8504678" y="374004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ga-IE" dirty="0"/>
              <a:t>2</a:t>
            </a:r>
            <a:r>
              <a:rPr lang="ga-IE" dirty="0" smtClean="0"/>
              <a:t>00</a:t>
            </a:r>
            <a:endParaRPr lang="ga-IE" dirty="0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 rot="5400000">
            <a:off x="11146623" y="307564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45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6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" name="Rectangle 15"/>
          <p:cNvSpPr/>
          <p:nvPr/>
        </p:nvSpPr>
        <p:spPr>
          <a:xfrm rot="16200000">
            <a:off x="9798751" y="2386365"/>
            <a:ext cx="288000" cy="2091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 dirty="0"/>
          </a:p>
        </p:txBody>
      </p:sp>
      <p:cxnSp>
        <p:nvCxnSpPr>
          <p:cNvPr id="18" name="Straight Connector 17"/>
          <p:cNvCxnSpPr>
            <a:stCxn id="13" idx="3"/>
          </p:cNvCxnSpPr>
          <p:nvPr/>
        </p:nvCxnSpPr>
        <p:spPr>
          <a:xfrm>
            <a:off x="6675450" y="3430907"/>
            <a:ext cx="2237496" cy="141644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 rot="10800000" flipH="1" flipV="1">
            <a:off x="8761225" y="3070908"/>
            <a:ext cx="162568" cy="72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36" name="Rectangle 3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7" name="Oval 3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88699" y="3081075"/>
            <a:ext cx="986751" cy="699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Camera</a:t>
            </a:r>
            <a:endParaRPr lang="ga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37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F:\LENS\Fotos\sample mount\2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/>
          <a:stretch/>
        </p:blipFill>
        <p:spPr bwMode="auto">
          <a:xfrm>
            <a:off x="14174216" y="139666"/>
            <a:ext cx="2658402" cy="660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:\LENS\Giovanni-goes-Giorgio\latex-style-files-spie-manuscript\TDE63%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"/>
          <a:stretch/>
        </p:blipFill>
        <p:spPr bwMode="auto">
          <a:xfrm>
            <a:off x="6298561" y="139666"/>
            <a:ext cx="3677341" cy="282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351" y="139666"/>
            <a:ext cx="3859850" cy="6606038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5343" y="139666"/>
            <a:ext cx="8322455" cy="66060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17978" r="9145"/>
          <a:stretch/>
        </p:blipFill>
        <p:spPr>
          <a:xfrm>
            <a:off x="6321556" y="3150390"/>
            <a:ext cx="3658780" cy="35953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2023893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534967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570138" y="3285935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362475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D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2810014" y="1029678"/>
            <a:ext cx="1135926" cy="141697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2659704" y="373330"/>
            <a:ext cx="309654" cy="883446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58190" y="-53938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z</a:t>
            </a:r>
            <a:endParaRPr lang="ga-IE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907326" y="730384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x </a:t>
            </a:r>
            <a:endParaRPr lang="ga-IE" sz="2800" dirty="0"/>
          </a:p>
        </p:txBody>
      </p:sp>
      <p:sp>
        <p:nvSpPr>
          <p:cNvPr id="31" name="Rectangle 30"/>
          <p:cNvSpPr/>
          <p:nvPr/>
        </p:nvSpPr>
        <p:spPr>
          <a:xfrm>
            <a:off x="14410492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E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36527" y="-209035"/>
            <a:ext cx="634365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9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6063</TotalTime>
  <Words>808</Words>
  <Application>Microsoft Office PowerPoint</Application>
  <PresentationFormat>Widescreen</PresentationFormat>
  <Paragraphs>453</Paragraphs>
  <Slides>32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Helvetica Neue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217</cp:revision>
  <dcterms:created xsi:type="dcterms:W3CDTF">2013-11-04T09:16:53Z</dcterms:created>
  <dcterms:modified xsi:type="dcterms:W3CDTF">2015-02-17T16:27:01Z</dcterms:modified>
</cp:coreProperties>
</file>